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63" r:id="rId5"/>
    <p:sldId id="264" r:id="rId6"/>
    <p:sldId id="265" r:id="rId7"/>
    <p:sldId id="266" r:id="rId8"/>
    <p:sldId id="267" r:id="rId9"/>
    <p:sldId id="268" r:id="rId10"/>
    <p:sldId id="269" r:id="rId11"/>
    <p:sldId id="259" r:id="rId12"/>
    <p:sldId id="289" r:id="rId13"/>
    <p:sldId id="290" r:id="rId14"/>
    <p:sldId id="291" r:id="rId15"/>
    <p:sldId id="293" r:id="rId16"/>
    <p:sldId id="294" r:id="rId17"/>
    <p:sldId id="292" r:id="rId18"/>
    <p:sldId id="274" r:id="rId19"/>
    <p:sldId id="270" r:id="rId20"/>
    <p:sldId id="275" r:id="rId21"/>
    <p:sldId id="276" r:id="rId22"/>
    <p:sldId id="277" r:id="rId23"/>
    <p:sldId id="273" r:id="rId24"/>
    <p:sldId id="280" r:id="rId25"/>
    <p:sldId id="281" r:id="rId26"/>
    <p:sldId id="282" r:id="rId27"/>
    <p:sldId id="283" r:id="rId28"/>
    <p:sldId id="309" r:id="rId29"/>
    <p:sldId id="287" r:id="rId30"/>
    <p:sldId id="304" r:id="rId31"/>
    <p:sldId id="305" r:id="rId32"/>
    <p:sldId id="306" r:id="rId33"/>
    <p:sldId id="307" r:id="rId34"/>
    <p:sldId id="288" r:id="rId35"/>
    <p:sldId id="295" r:id="rId36"/>
    <p:sldId id="296" r:id="rId37"/>
    <p:sldId id="297" r:id="rId38"/>
    <p:sldId id="298" r:id="rId39"/>
    <p:sldId id="310" r:id="rId40"/>
    <p:sldId id="261" r:id="rId41"/>
    <p:sldId id="308" r:id="rId42"/>
    <p:sldId id="278" r:id="rId43"/>
    <p:sldId id="299" r:id="rId44"/>
    <p:sldId id="300" r:id="rId45"/>
    <p:sldId id="284" r:id="rId46"/>
    <p:sldId id="262" r:id="rId47"/>
    <p:sldId id="279" r:id="rId48"/>
    <p:sldId id="302" r:id="rId49"/>
    <p:sldId id="301" r:id="rId50"/>
    <p:sldId id="303" r:id="rId51"/>
    <p:sldId id="285" r:id="rId52"/>
    <p:sldId id="286" r:id="rId53"/>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0" d="100"/>
          <a:sy n="60" d="100"/>
        </p:scale>
        <p:origin x="1140"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ALDO ALEXANDER ALMACHI MURILLO" userId="54adecf2-25ed-4d99-aadb-d915375065c4" providerId="ADAL" clId="{F5AE299B-DD37-4931-9B41-C3C016CEDE08}"/>
    <pc:docChg chg="undo custSel addSld delSld modSld">
      <pc:chgData name="RONALDO ALEXANDER ALMACHI MURILLO" userId="54adecf2-25ed-4d99-aadb-d915375065c4" providerId="ADAL" clId="{F5AE299B-DD37-4931-9B41-C3C016CEDE08}" dt="2021-09-19T00:25:30.407" v="6359" actId="1076"/>
      <pc:docMkLst>
        <pc:docMk/>
      </pc:docMkLst>
      <pc:sldChg chg="modSp mod">
        <pc:chgData name="RONALDO ALEXANDER ALMACHI MURILLO" userId="54adecf2-25ed-4d99-aadb-d915375065c4" providerId="ADAL" clId="{F5AE299B-DD37-4931-9B41-C3C016CEDE08}" dt="2021-09-17T02:09:49.737" v="156"/>
        <pc:sldMkLst>
          <pc:docMk/>
          <pc:sldMk cId="2138829989" sldId="256"/>
        </pc:sldMkLst>
        <pc:spChg chg="mod">
          <ac:chgData name="RONALDO ALEXANDER ALMACHI MURILLO" userId="54adecf2-25ed-4d99-aadb-d915375065c4" providerId="ADAL" clId="{F5AE299B-DD37-4931-9B41-C3C016CEDE08}" dt="2021-09-17T02:05:44.290" v="153" actId="1076"/>
          <ac:spMkLst>
            <pc:docMk/>
            <pc:sldMk cId="2138829989" sldId="256"/>
            <ac:spMk id="2" creationId="{C7E4FA1F-739D-4AA8-A783-9891E607256A}"/>
          </ac:spMkLst>
        </pc:spChg>
        <pc:spChg chg="mod">
          <ac:chgData name="RONALDO ALEXANDER ALMACHI MURILLO" userId="54adecf2-25ed-4d99-aadb-d915375065c4" providerId="ADAL" clId="{F5AE299B-DD37-4931-9B41-C3C016CEDE08}" dt="2021-09-17T01:54:20.789" v="39" actId="12"/>
          <ac:spMkLst>
            <pc:docMk/>
            <pc:sldMk cId="2138829989" sldId="256"/>
            <ac:spMk id="3" creationId="{2EEF33BF-245C-4503-B26B-36046950FA99}"/>
          </ac:spMkLst>
        </pc:spChg>
        <pc:spChg chg="mod">
          <ac:chgData name="RONALDO ALEXANDER ALMACHI MURILLO" userId="54adecf2-25ed-4d99-aadb-d915375065c4" providerId="ADAL" clId="{F5AE299B-DD37-4931-9B41-C3C016CEDE08}" dt="2021-09-17T02:09:49.737" v="156"/>
          <ac:spMkLst>
            <pc:docMk/>
            <pc:sldMk cId="2138829989" sldId="256"/>
            <ac:spMk id="5" creationId="{957E4C60-C3DF-4815-BA68-8E727DCB7CD5}"/>
          </ac:spMkLst>
        </pc:spChg>
      </pc:sldChg>
      <pc:sldChg chg="modSp mod">
        <pc:chgData name="RONALDO ALEXANDER ALMACHI MURILLO" userId="54adecf2-25ed-4d99-aadb-d915375065c4" providerId="ADAL" clId="{F5AE299B-DD37-4931-9B41-C3C016CEDE08}" dt="2021-09-17T03:04:50.683" v="1318" actId="20577"/>
        <pc:sldMkLst>
          <pc:docMk/>
          <pc:sldMk cId="39830118" sldId="258"/>
        </pc:sldMkLst>
        <pc:spChg chg="mod">
          <ac:chgData name="RONALDO ALEXANDER ALMACHI MURILLO" userId="54adecf2-25ed-4d99-aadb-d915375065c4" providerId="ADAL" clId="{F5AE299B-DD37-4931-9B41-C3C016CEDE08}" dt="2021-09-17T02:54:57.108" v="486" actId="20577"/>
          <ac:spMkLst>
            <pc:docMk/>
            <pc:sldMk cId="39830118" sldId="258"/>
            <ac:spMk id="2" creationId="{79A447CC-4812-4BD7-87AE-A48B09C51307}"/>
          </ac:spMkLst>
        </pc:spChg>
        <pc:spChg chg="mod">
          <ac:chgData name="RONALDO ALEXANDER ALMACHI MURILLO" userId="54adecf2-25ed-4d99-aadb-d915375065c4" providerId="ADAL" clId="{F5AE299B-DD37-4931-9B41-C3C016CEDE08}" dt="2021-09-17T03:04:50.683" v="1318" actId="20577"/>
          <ac:spMkLst>
            <pc:docMk/>
            <pc:sldMk cId="39830118" sldId="258"/>
            <ac:spMk id="3" creationId="{40C8EF17-BAF5-4EA0-A29D-D6E76D68E9DD}"/>
          </ac:spMkLst>
        </pc:spChg>
      </pc:sldChg>
      <pc:sldChg chg="addSp delSp modSp new mod setBg modClrScheme chgLayout">
        <pc:chgData name="RONALDO ALEXANDER ALMACHI MURILLO" userId="54adecf2-25ed-4d99-aadb-d915375065c4" providerId="ADAL" clId="{F5AE299B-DD37-4931-9B41-C3C016CEDE08}" dt="2021-09-17T03:18:10.491" v="1510" actId="123"/>
        <pc:sldMkLst>
          <pc:docMk/>
          <pc:sldMk cId="3939510899" sldId="263"/>
        </pc:sldMkLst>
        <pc:spChg chg="del mod ord">
          <ac:chgData name="RONALDO ALEXANDER ALMACHI MURILLO" userId="54adecf2-25ed-4d99-aadb-d915375065c4" providerId="ADAL" clId="{F5AE299B-DD37-4931-9B41-C3C016CEDE08}" dt="2021-09-17T03:08:48.886" v="1320" actId="700"/>
          <ac:spMkLst>
            <pc:docMk/>
            <pc:sldMk cId="3939510899" sldId="263"/>
            <ac:spMk id="2" creationId="{89B904E2-84C8-44DF-B6D6-578BA72111CB}"/>
          </ac:spMkLst>
        </pc:spChg>
        <pc:spChg chg="del mod ord">
          <ac:chgData name="RONALDO ALEXANDER ALMACHI MURILLO" userId="54adecf2-25ed-4d99-aadb-d915375065c4" providerId="ADAL" clId="{F5AE299B-DD37-4931-9B41-C3C016CEDE08}" dt="2021-09-17T03:08:48.886" v="1320" actId="700"/>
          <ac:spMkLst>
            <pc:docMk/>
            <pc:sldMk cId="3939510899" sldId="263"/>
            <ac:spMk id="3" creationId="{169EFC20-6FB1-4654-BBB7-3179CB829C3B}"/>
          </ac:spMkLst>
        </pc:spChg>
        <pc:spChg chg="add del mod ord">
          <ac:chgData name="RONALDO ALEXANDER ALMACHI MURILLO" userId="54adecf2-25ed-4d99-aadb-d915375065c4" providerId="ADAL" clId="{F5AE299B-DD37-4931-9B41-C3C016CEDE08}" dt="2021-09-17T03:08:56.923" v="1321" actId="700"/>
          <ac:spMkLst>
            <pc:docMk/>
            <pc:sldMk cId="3939510899" sldId="263"/>
            <ac:spMk id="4" creationId="{04FD5E78-7702-4EAF-9477-1F1FAEA88BC8}"/>
          </ac:spMkLst>
        </pc:spChg>
        <pc:spChg chg="add del mod ord">
          <ac:chgData name="RONALDO ALEXANDER ALMACHI MURILLO" userId="54adecf2-25ed-4d99-aadb-d915375065c4" providerId="ADAL" clId="{F5AE299B-DD37-4931-9B41-C3C016CEDE08}" dt="2021-09-17T03:08:56.923" v="1321" actId="700"/>
          <ac:spMkLst>
            <pc:docMk/>
            <pc:sldMk cId="3939510899" sldId="263"/>
            <ac:spMk id="5" creationId="{A12BB669-3264-45B5-BDF1-0BB94CFED76B}"/>
          </ac:spMkLst>
        </pc:spChg>
        <pc:spChg chg="add mod ord">
          <ac:chgData name="RONALDO ALEXANDER ALMACHI MURILLO" userId="54adecf2-25ed-4d99-aadb-d915375065c4" providerId="ADAL" clId="{F5AE299B-DD37-4931-9B41-C3C016CEDE08}" dt="2021-09-17T03:13:29.728" v="1401" actId="26606"/>
          <ac:spMkLst>
            <pc:docMk/>
            <pc:sldMk cId="3939510899" sldId="263"/>
            <ac:spMk id="6" creationId="{45449295-547B-4C3A-AAC6-9B81E88B174D}"/>
          </ac:spMkLst>
        </pc:spChg>
        <pc:spChg chg="add mod ord">
          <ac:chgData name="RONALDO ALEXANDER ALMACHI MURILLO" userId="54adecf2-25ed-4d99-aadb-d915375065c4" providerId="ADAL" clId="{F5AE299B-DD37-4931-9B41-C3C016CEDE08}" dt="2021-09-17T03:18:10.491" v="1510" actId="123"/>
          <ac:spMkLst>
            <pc:docMk/>
            <pc:sldMk cId="3939510899" sldId="263"/>
            <ac:spMk id="7" creationId="{AF9ED930-8211-4BB8-82F1-693A583B6E82}"/>
          </ac:spMkLst>
        </pc:spChg>
        <pc:spChg chg="add">
          <ac:chgData name="RONALDO ALEXANDER ALMACHI MURILLO" userId="54adecf2-25ed-4d99-aadb-d915375065c4" providerId="ADAL" clId="{F5AE299B-DD37-4931-9B41-C3C016CEDE08}" dt="2021-09-17T03:13:29.728" v="1401" actId="26606"/>
          <ac:spMkLst>
            <pc:docMk/>
            <pc:sldMk cId="3939510899" sldId="263"/>
            <ac:spMk id="15" creationId="{C5176844-69C3-4F79-BE38-EA5BDDF4FEA4}"/>
          </ac:spMkLst>
        </pc:spChg>
        <pc:spChg chg="add">
          <ac:chgData name="RONALDO ALEXANDER ALMACHI MURILLO" userId="54adecf2-25ed-4d99-aadb-d915375065c4" providerId="ADAL" clId="{F5AE299B-DD37-4931-9B41-C3C016CEDE08}" dt="2021-09-17T03:13:29.728" v="1401" actId="26606"/>
          <ac:spMkLst>
            <pc:docMk/>
            <pc:sldMk cId="3939510899" sldId="263"/>
            <ac:spMk id="19" creationId="{A101E513-AF74-4E9D-A31F-99664250722D}"/>
          </ac:spMkLst>
        </pc:spChg>
        <pc:picChg chg="add del mod">
          <ac:chgData name="RONALDO ALEXANDER ALMACHI MURILLO" userId="54adecf2-25ed-4d99-aadb-d915375065c4" providerId="ADAL" clId="{F5AE299B-DD37-4931-9B41-C3C016CEDE08}" dt="2021-09-17T03:12:59.570" v="1398" actId="478"/>
          <ac:picMkLst>
            <pc:docMk/>
            <pc:sldMk cId="3939510899" sldId="263"/>
            <ac:picMk id="8" creationId="{49DD9D4D-14EB-488C-AC9C-44AF5DE65E63}"/>
          </ac:picMkLst>
        </pc:picChg>
        <pc:picChg chg="add mod">
          <ac:chgData name="RONALDO ALEXANDER ALMACHI MURILLO" userId="54adecf2-25ed-4d99-aadb-d915375065c4" providerId="ADAL" clId="{F5AE299B-DD37-4931-9B41-C3C016CEDE08}" dt="2021-09-17T03:13:29.728" v="1401" actId="26606"/>
          <ac:picMkLst>
            <pc:docMk/>
            <pc:sldMk cId="3939510899" sldId="263"/>
            <ac:picMk id="10" creationId="{8A1B6575-5B08-4202-ADA2-FA9E2D7AEFC0}"/>
          </ac:picMkLst>
        </pc:picChg>
        <pc:cxnChg chg="add">
          <ac:chgData name="RONALDO ALEXANDER ALMACHI MURILLO" userId="54adecf2-25ed-4d99-aadb-d915375065c4" providerId="ADAL" clId="{F5AE299B-DD37-4931-9B41-C3C016CEDE08}" dt="2021-09-17T03:13:29.728" v="1401" actId="26606"/>
          <ac:cxnSpMkLst>
            <pc:docMk/>
            <pc:sldMk cId="3939510899" sldId="263"/>
            <ac:cxnSpMk id="17" creationId="{AEF97C72-3F89-4F0A-9629-01818B389CF0}"/>
          </ac:cxnSpMkLst>
        </pc:cxnChg>
      </pc:sldChg>
      <pc:sldChg chg="addSp modSp new mod setBg">
        <pc:chgData name="RONALDO ALEXANDER ALMACHI MURILLO" userId="54adecf2-25ed-4d99-aadb-d915375065c4" providerId="ADAL" clId="{F5AE299B-DD37-4931-9B41-C3C016CEDE08}" dt="2021-09-17T03:18:04.754" v="1509" actId="123"/>
        <pc:sldMkLst>
          <pc:docMk/>
          <pc:sldMk cId="1522951179" sldId="264"/>
        </pc:sldMkLst>
        <pc:spChg chg="mod">
          <ac:chgData name="RONALDO ALEXANDER ALMACHI MURILLO" userId="54adecf2-25ed-4d99-aadb-d915375065c4" providerId="ADAL" clId="{F5AE299B-DD37-4931-9B41-C3C016CEDE08}" dt="2021-09-17T03:17:53.642" v="1508" actId="26606"/>
          <ac:spMkLst>
            <pc:docMk/>
            <pc:sldMk cId="1522951179" sldId="264"/>
            <ac:spMk id="2" creationId="{297FD45B-5E37-48BD-B5C5-730904CA6EF7}"/>
          </ac:spMkLst>
        </pc:spChg>
        <pc:spChg chg="mod">
          <ac:chgData name="RONALDO ALEXANDER ALMACHI MURILLO" userId="54adecf2-25ed-4d99-aadb-d915375065c4" providerId="ADAL" clId="{F5AE299B-DD37-4931-9B41-C3C016CEDE08}" dt="2021-09-17T03:18:04.754" v="1509" actId="123"/>
          <ac:spMkLst>
            <pc:docMk/>
            <pc:sldMk cId="1522951179" sldId="264"/>
            <ac:spMk id="3" creationId="{310379FF-62EA-47AD-9D80-52EB13BE9489}"/>
          </ac:spMkLst>
        </pc:spChg>
        <pc:spChg chg="add">
          <ac:chgData name="RONALDO ALEXANDER ALMACHI MURILLO" userId="54adecf2-25ed-4d99-aadb-d915375065c4" providerId="ADAL" clId="{F5AE299B-DD37-4931-9B41-C3C016CEDE08}" dt="2021-09-17T03:17:53.642" v="1508" actId="26606"/>
          <ac:spMkLst>
            <pc:docMk/>
            <pc:sldMk cId="1522951179" sldId="264"/>
            <ac:spMk id="10" creationId="{C5176844-69C3-4F79-BE38-EA5BDDF4FEA4}"/>
          </ac:spMkLst>
        </pc:spChg>
        <pc:spChg chg="add">
          <ac:chgData name="RONALDO ALEXANDER ALMACHI MURILLO" userId="54adecf2-25ed-4d99-aadb-d915375065c4" providerId="ADAL" clId="{F5AE299B-DD37-4931-9B41-C3C016CEDE08}" dt="2021-09-17T03:17:53.642" v="1508" actId="26606"/>
          <ac:spMkLst>
            <pc:docMk/>
            <pc:sldMk cId="1522951179" sldId="264"/>
            <ac:spMk id="14" creationId="{A101E513-AF74-4E9D-A31F-99664250722D}"/>
          </ac:spMkLst>
        </pc:spChg>
        <pc:picChg chg="add mod">
          <ac:chgData name="RONALDO ALEXANDER ALMACHI MURILLO" userId="54adecf2-25ed-4d99-aadb-d915375065c4" providerId="ADAL" clId="{F5AE299B-DD37-4931-9B41-C3C016CEDE08}" dt="2021-09-17T03:17:53.642" v="1508" actId="26606"/>
          <ac:picMkLst>
            <pc:docMk/>
            <pc:sldMk cId="1522951179" sldId="264"/>
            <ac:picMk id="5" creationId="{18F1B32A-191C-48AD-BBA4-98E8D690293F}"/>
          </ac:picMkLst>
        </pc:picChg>
        <pc:cxnChg chg="add">
          <ac:chgData name="RONALDO ALEXANDER ALMACHI MURILLO" userId="54adecf2-25ed-4d99-aadb-d915375065c4" providerId="ADAL" clId="{F5AE299B-DD37-4931-9B41-C3C016CEDE08}" dt="2021-09-17T03:17:53.642" v="1508" actId="26606"/>
          <ac:cxnSpMkLst>
            <pc:docMk/>
            <pc:sldMk cId="1522951179" sldId="264"/>
            <ac:cxnSpMk id="12" creationId="{AEF97C72-3F89-4F0A-9629-01818B389CF0}"/>
          </ac:cxnSpMkLst>
        </pc:cxnChg>
      </pc:sldChg>
      <pc:sldChg chg="addSp delSp modSp new mod setBg modClrScheme chgLayout">
        <pc:chgData name="RONALDO ALEXANDER ALMACHI MURILLO" userId="54adecf2-25ed-4d99-aadb-d915375065c4" providerId="ADAL" clId="{F5AE299B-DD37-4931-9B41-C3C016CEDE08}" dt="2021-09-17T19:24:28.325" v="1558" actId="478"/>
        <pc:sldMkLst>
          <pc:docMk/>
          <pc:sldMk cId="3621933398" sldId="265"/>
        </pc:sldMkLst>
        <pc:spChg chg="mod ord">
          <ac:chgData name="RONALDO ALEXANDER ALMACHI MURILLO" userId="54adecf2-25ed-4d99-aadb-d915375065c4" providerId="ADAL" clId="{F5AE299B-DD37-4931-9B41-C3C016CEDE08}" dt="2021-09-17T19:24:25.137" v="1557" actId="26606"/>
          <ac:spMkLst>
            <pc:docMk/>
            <pc:sldMk cId="3621933398" sldId="265"/>
            <ac:spMk id="2" creationId="{70DED401-A594-42A1-A5C0-66F6F9C41E14}"/>
          </ac:spMkLst>
        </pc:spChg>
        <pc:spChg chg="del mod ord">
          <ac:chgData name="RONALDO ALEXANDER ALMACHI MURILLO" userId="54adecf2-25ed-4d99-aadb-d915375065c4" providerId="ADAL" clId="{F5AE299B-DD37-4931-9B41-C3C016CEDE08}" dt="2021-09-17T19:23:20.771" v="1535" actId="700"/>
          <ac:spMkLst>
            <pc:docMk/>
            <pc:sldMk cId="3621933398" sldId="265"/>
            <ac:spMk id="3" creationId="{136AB816-C412-48B6-BE07-DA6F8C033993}"/>
          </ac:spMkLst>
        </pc:spChg>
        <pc:spChg chg="add del mod ord">
          <ac:chgData name="RONALDO ALEXANDER ALMACHI MURILLO" userId="54adecf2-25ed-4d99-aadb-d915375065c4" providerId="ADAL" clId="{F5AE299B-DD37-4931-9B41-C3C016CEDE08}" dt="2021-09-17T19:24:28.325" v="1558" actId="478"/>
          <ac:spMkLst>
            <pc:docMk/>
            <pc:sldMk cId="3621933398" sldId="265"/>
            <ac:spMk id="4" creationId="{29CC7B49-1329-4AB1-B944-BF669B2F0FFF}"/>
          </ac:spMkLst>
        </pc:spChg>
        <pc:spChg chg="add">
          <ac:chgData name="RONALDO ALEXANDER ALMACHI MURILLO" userId="54adecf2-25ed-4d99-aadb-d915375065c4" providerId="ADAL" clId="{F5AE299B-DD37-4931-9B41-C3C016CEDE08}" dt="2021-09-17T19:24:25.137" v="1557" actId="26606"/>
          <ac:spMkLst>
            <pc:docMk/>
            <pc:sldMk cId="3621933398" sldId="265"/>
            <ac:spMk id="9" creationId="{DD4C4B28-6B4B-4445-8535-F516D74E4AA9}"/>
          </ac:spMkLst>
        </pc:spChg>
        <pc:spChg chg="add del">
          <ac:chgData name="RONALDO ALEXANDER ALMACHI MURILLO" userId="54adecf2-25ed-4d99-aadb-d915375065c4" providerId="ADAL" clId="{F5AE299B-DD37-4931-9B41-C3C016CEDE08}" dt="2021-09-17T19:24:25.128" v="1556" actId="26606"/>
          <ac:spMkLst>
            <pc:docMk/>
            <pc:sldMk cId="3621933398" sldId="265"/>
            <ac:spMk id="11" creationId="{DD4C4B28-6B4B-4445-8535-F516D74E4AA9}"/>
          </ac:spMkLst>
        </pc:spChg>
        <pc:spChg chg="add del">
          <ac:chgData name="RONALDO ALEXANDER ALMACHI MURILLO" userId="54adecf2-25ed-4d99-aadb-d915375065c4" providerId="ADAL" clId="{F5AE299B-DD37-4931-9B41-C3C016CEDE08}" dt="2021-09-17T19:24:25.128" v="1556" actId="26606"/>
          <ac:spMkLst>
            <pc:docMk/>
            <pc:sldMk cId="3621933398" sldId="265"/>
            <ac:spMk id="15" creationId="{55B419A7-F817-4767-8CCB-FB0E189C4ACD}"/>
          </ac:spMkLst>
        </pc:spChg>
        <pc:spChg chg="add del">
          <ac:chgData name="RONALDO ALEXANDER ALMACHI MURILLO" userId="54adecf2-25ed-4d99-aadb-d915375065c4" providerId="ADAL" clId="{F5AE299B-DD37-4931-9B41-C3C016CEDE08}" dt="2021-09-17T19:24:25.128" v="1556" actId="26606"/>
          <ac:spMkLst>
            <pc:docMk/>
            <pc:sldMk cId="3621933398" sldId="265"/>
            <ac:spMk id="17" creationId="{7AF9319C-2D9B-4868-AEAE-37298EA0F4B9}"/>
          </ac:spMkLst>
        </pc:spChg>
        <pc:spChg chg="add del">
          <ac:chgData name="RONALDO ALEXANDER ALMACHI MURILLO" userId="54adecf2-25ed-4d99-aadb-d915375065c4" providerId="ADAL" clId="{F5AE299B-DD37-4931-9B41-C3C016CEDE08}" dt="2021-09-17T19:24:25.128" v="1556" actId="26606"/>
          <ac:spMkLst>
            <pc:docMk/>
            <pc:sldMk cId="3621933398" sldId="265"/>
            <ac:spMk id="19" creationId="{ADA271CD-3011-4A05-B4A3-80F1794684F2}"/>
          </ac:spMkLst>
        </pc:spChg>
        <pc:spChg chg="add">
          <ac:chgData name="RONALDO ALEXANDER ALMACHI MURILLO" userId="54adecf2-25ed-4d99-aadb-d915375065c4" providerId="ADAL" clId="{F5AE299B-DD37-4931-9B41-C3C016CEDE08}" dt="2021-09-17T19:24:25.137" v="1557" actId="26606"/>
          <ac:spMkLst>
            <pc:docMk/>
            <pc:sldMk cId="3621933398" sldId="265"/>
            <ac:spMk id="22" creationId="{55B419A7-F817-4767-8CCB-FB0E189C4ACD}"/>
          </ac:spMkLst>
        </pc:spChg>
        <pc:spChg chg="add">
          <ac:chgData name="RONALDO ALEXANDER ALMACHI MURILLO" userId="54adecf2-25ed-4d99-aadb-d915375065c4" providerId="ADAL" clId="{F5AE299B-DD37-4931-9B41-C3C016CEDE08}" dt="2021-09-17T19:24:25.137" v="1557" actId="26606"/>
          <ac:spMkLst>
            <pc:docMk/>
            <pc:sldMk cId="3621933398" sldId="265"/>
            <ac:spMk id="24" creationId="{B3BE00DD-5F52-49B1-A83B-F2E555AC5D05}"/>
          </ac:spMkLst>
        </pc:spChg>
        <pc:picChg chg="add del">
          <ac:chgData name="RONALDO ALEXANDER ALMACHI MURILLO" userId="54adecf2-25ed-4d99-aadb-d915375065c4" providerId="ADAL" clId="{F5AE299B-DD37-4931-9B41-C3C016CEDE08}" dt="2021-09-17T19:24:25.128" v="1556" actId="26606"/>
          <ac:picMkLst>
            <pc:docMk/>
            <pc:sldMk cId="3621933398" sldId="265"/>
            <ac:picMk id="8" creationId="{08EF3EE6-DE81-4028-8CA9-5D76923F9F78}"/>
          </ac:picMkLst>
        </pc:picChg>
        <pc:cxnChg chg="add del">
          <ac:chgData name="RONALDO ALEXANDER ALMACHI MURILLO" userId="54adecf2-25ed-4d99-aadb-d915375065c4" providerId="ADAL" clId="{F5AE299B-DD37-4931-9B41-C3C016CEDE08}" dt="2021-09-17T19:24:25.128" v="1556" actId="26606"/>
          <ac:cxnSpMkLst>
            <pc:docMk/>
            <pc:sldMk cId="3621933398" sldId="265"/>
            <ac:cxnSpMk id="13" creationId="{0CB1C732-7193-4253-8746-850D090A6B4E}"/>
          </ac:cxnSpMkLst>
        </pc:cxnChg>
        <pc:cxnChg chg="add">
          <ac:chgData name="RONALDO ALEXANDER ALMACHI MURILLO" userId="54adecf2-25ed-4d99-aadb-d915375065c4" providerId="ADAL" clId="{F5AE299B-DD37-4931-9B41-C3C016CEDE08}" dt="2021-09-17T19:24:25.137" v="1557" actId="26606"/>
          <ac:cxnSpMkLst>
            <pc:docMk/>
            <pc:sldMk cId="3621933398" sldId="265"/>
            <ac:cxnSpMk id="21" creationId="{0CB1C732-7193-4253-8746-850D090A6B4E}"/>
          </ac:cxnSpMkLst>
        </pc:cxnChg>
        <pc:cxnChg chg="add">
          <ac:chgData name="RONALDO ALEXANDER ALMACHI MURILLO" userId="54adecf2-25ed-4d99-aadb-d915375065c4" providerId="ADAL" clId="{F5AE299B-DD37-4931-9B41-C3C016CEDE08}" dt="2021-09-17T19:24:25.137" v="1557" actId="26606"/>
          <ac:cxnSpMkLst>
            <pc:docMk/>
            <pc:sldMk cId="3621933398" sldId="265"/>
            <ac:cxnSpMk id="23" creationId="{DE3FB7FD-3883-4AFF-8349-2E3BBDA714EA}"/>
          </ac:cxnSpMkLst>
        </pc:cxnChg>
      </pc:sldChg>
      <pc:sldChg chg="addSp delSp modSp new mod setBg modClrScheme chgLayout">
        <pc:chgData name="RONALDO ALEXANDER ALMACHI MURILLO" userId="54adecf2-25ed-4d99-aadb-d915375065c4" providerId="ADAL" clId="{F5AE299B-DD37-4931-9B41-C3C016CEDE08}" dt="2021-09-17T19:45:28.458" v="1648" actId="123"/>
        <pc:sldMkLst>
          <pc:docMk/>
          <pc:sldMk cId="3089989072" sldId="266"/>
        </pc:sldMkLst>
        <pc:spChg chg="mod ord">
          <ac:chgData name="RONALDO ALEXANDER ALMACHI MURILLO" userId="54adecf2-25ed-4d99-aadb-d915375065c4" providerId="ADAL" clId="{F5AE299B-DD37-4931-9B41-C3C016CEDE08}" dt="2021-09-17T19:41:20.751" v="1643" actId="26606"/>
          <ac:spMkLst>
            <pc:docMk/>
            <pc:sldMk cId="3089989072" sldId="266"/>
            <ac:spMk id="2" creationId="{15FE415C-22AF-421E-9530-9E95764C0428}"/>
          </ac:spMkLst>
        </pc:spChg>
        <pc:spChg chg="mod ord">
          <ac:chgData name="RONALDO ALEXANDER ALMACHI MURILLO" userId="54adecf2-25ed-4d99-aadb-d915375065c4" providerId="ADAL" clId="{F5AE299B-DD37-4931-9B41-C3C016CEDE08}" dt="2021-09-17T19:45:28.458" v="1648" actId="123"/>
          <ac:spMkLst>
            <pc:docMk/>
            <pc:sldMk cId="3089989072" sldId="266"/>
            <ac:spMk id="3" creationId="{4EA3F69D-3A59-452D-95F7-B832B4145F5A}"/>
          </ac:spMkLst>
        </pc:spChg>
        <pc:spChg chg="add">
          <ac:chgData name="RONALDO ALEXANDER ALMACHI MURILLO" userId="54adecf2-25ed-4d99-aadb-d915375065c4" providerId="ADAL" clId="{F5AE299B-DD37-4931-9B41-C3C016CEDE08}" dt="2021-09-17T19:41:20.751" v="1643" actId="26606"/>
          <ac:spMkLst>
            <pc:docMk/>
            <pc:sldMk cId="3089989072" sldId="266"/>
            <ac:spMk id="10" creationId="{C5176844-69C3-4F79-BE38-EA5BDDF4FEA4}"/>
          </ac:spMkLst>
        </pc:spChg>
        <pc:spChg chg="add">
          <ac:chgData name="RONALDO ALEXANDER ALMACHI MURILLO" userId="54adecf2-25ed-4d99-aadb-d915375065c4" providerId="ADAL" clId="{F5AE299B-DD37-4931-9B41-C3C016CEDE08}" dt="2021-09-17T19:41:20.751" v="1643" actId="26606"/>
          <ac:spMkLst>
            <pc:docMk/>
            <pc:sldMk cId="3089989072" sldId="266"/>
            <ac:spMk id="14" creationId="{A101E513-AF74-4E9D-A31F-99664250722D}"/>
          </ac:spMkLst>
        </pc:spChg>
        <pc:picChg chg="add del mod">
          <ac:chgData name="RONALDO ALEXANDER ALMACHI MURILLO" userId="54adecf2-25ed-4d99-aadb-d915375065c4" providerId="ADAL" clId="{F5AE299B-DD37-4931-9B41-C3C016CEDE08}" dt="2021-09-17T19:41:00.719" v="1637" actId="478"/>
          <ac:picMkLst>
            <pc:docMk/>
            <pc:sldMk cId="3089989072" sldId="266"/>
            <ac:picMk id="4" creationId="{033B3A07-7338-4A14-8C34-6394CE1FAA3B}"/>
          </ac:picMkLst>
        </pc:picChg>
        <pc:picChg chg="add mod">
          <ac:chgData name="RONALDO ALEXANDER ALMACHI MURILLO" userId="54adecf2-25ed-4d99-aadb-d915375065c4" providerId="ADAL" clId="{F5AE299B-DD37-4931-9B41-C3C016CEDE08}" dt="2021-09-17T19:41:32.950" v="1647" actId="1076"/>
          <ac:picMkLst>
            <pc:docMk/>
            <pc:sldMk cId="3089989072" sldId="266"/>
            <ac:picMk id="5" creationId="{D547541E-84B0-4C6B-98D8-C28860BA265B}"/>
          </ac:picMkLst>
        </pc:picChg>
        <pc:cxnChg chg="add">
          <ac:chgData name="RONALDO ALEXANDER ALMACHI MURILLO" userId="54adecf2-25ed-4d99-aadb-d915375065c4" providerId="ADAL" clId="{F5AE299B-DD37-4931-9B41-C3C016CEDE08}" dt="2021-09-17T19:41:20.751" v="1643" actId="26606"/>
          <ac:cxnSpMkLst>
            <pc:docMk/>
            <pc:sldMk cId="3089989072" sldId="266"/>
            <ac:cxnSpMk id="12" creationId="{AEF97C72-3F89-4F0A-9629-01818B389CF0}"/>
          </ac:cxnSpMkLst>
        </pc:cxnChg>
      </pc:sldChg>
      <pc:sldChg chg="addSp modSp new mod setBg">
        <pc:chgData name="RONALDO ALEXANDER ALMACHI MURILLO" userId="54adecf2-25ed-4d99-aadb-d915375065c4" providerId="ADAL" clId="{F5AE299B-DD37-4931-9B41-C3C016CEDE08}" dt="2021-09-17T20:13:48.516" v="1684" actId="27614"/>
        <pc:sldMkLst>
          <pc:docMk/>
          <pc:sldMk cId="3449527486" sldId="267"/>
        </pc:sldMkLst>
        <pc:spChg chg="mod">
          <ac:chgData name="RONALDO ALEXANDER ALMACHI MURILLO" userId="54adecf2-25ed-4d99-aadb-d915375065c4" providerId="ADAL" clId="{F5AE299B-DD37-4931-9B41-C3C016CEDE08}" dt="2021-09-17T20:13:44.612" v="1683" actId="26606"/>
          <ac:spMkLst>
            <pc:docMk/>
            <pc:sldMk cId="3449527486" sldId="267"/>
            <ac:spMk id="2" creationId="{095D3901-3037-4C10-B92B-5B6E737E5242}"/>
          </ac:spMkLst>
        </pc:spChg>
        <pc:spChg chg="mod">
          <ac:chgData name="RONALDO ALEXANDER ALMACHI MURILLO" userId="54adecf2-25ed-4d99-aadb-d915375065c4" providerId="ADAL" clId="{F5AE299B-DD37-4931-9B41-C3C016CEDE08}" dt="2021-09-17T20:13:44.612" v="1683" actId="26606"/>
          <ac:spMkLst>
            <pc:docMk/>
            <pc:sldMk cId="3449527486" sldId="267"/>
            <ac:spMk id="3" creationId="{3BC2F8EE-DD73-4878-93D6-A9D30C09CC2C}"/>
          </ac:spMkLst>
        </pc:spChg>
        <pc:spChg chg="add">
          <ac:chgData name="RONALDO ALEXANDER ALMACHI MURILLO" userId="54adecf2-25ed-4d99-aadb-d915375065c4" providerId="ADAL" clId="{F5AE299B-DD37-4931-9B41-C3C016CEDE08}" dt="2021-09-17T20:13:44.612" v="1683" actId="26606"/>
          <ac:spMkLst>
            <pc:docMk/>
            <pc:sldMk cId="3449527486" sldId="267"/>
            <ac:spMk id="10" creationId="{C5176844-69C3-4F79-BE38-EA5BDDF4FEA4}"/>
          </ac:spMkLst>
        </pc:spChg>
        <pc:spChg chg="add">
          <ac:chgData name="RONALDO ALEXANDER ALMACHI MURILLO" userId="54adecf2-25ed-4d99-aadb-d915375065c4" providerId="ADAL" clId="{F5AE299B-DD37-4931-9B41-C3C016CEDE08}" dt="2021-09-17T20:13:44.612" v="1683" actId="26606"/>
          <ac:spMkLst>
            <pc:docMk/>
            <pc:sldMk cId="3449527486" sldId="267"/>
            <ac:spMk id="14" creationId="{A101E513-AF74-4E9D-A31F-99664250722D}"/>
          </ac:spMkLst>
        </pc:spChg>
        <pc:picChg chg="add mod ord">
          <ac:chgData name="RONALDO ALEXANDER ALMACHI MURILLO" userId="54adecf2-25ed-4d99-aadb-d915375065c4" providerId="ADAL" clId="{F5AE299B-DD37-4931-9B41-C3C016CEDE08}" dt="2021-09-17T20:13:44.612" v="1683" actId="26606"/>
          <ac:picMkLst>
            <pc:docMk/>
            <pc:sldMk cId="3449527486" sldId="267"/>
            <ac:picMk id="4" creationId="{4890465D-D35A-475C-9FEC-12A3B8127856}"/>
          </ac:picMkLst>
        </pc:picChg>
        <pc:picChg chg="add mod">
          <ac:chgData name="RONALDO ALEXANDER ALMACHI MURILLO" userId="54adecf2-25ed-4d99-aadb-d915375065c4" providerId="ADAL" clId="{F5AE299B-DD37-4931-9B41-C3C016CEDE08}" dt="2021-09-17T20:13:48.516" v="1684" actId="27614"/>
          <ac:picMkLst>
            <pc:docMk/>
            <pc:sldMk cId="3449527486" sldId="267"/>
            <ac:picMk id="5" creationId="{2BC4EB9F-92B5-4999-BE17-252FEC90A502}"/>
          </ac:picMkLst>
        </pc:picChg>
        <pc:cxnChg chg="add">
          <ac:chgData name="RONALDO ALEXANDER ALMACHI MURILLO" userId="54adecf2-25ed-4d99-aadb-d915375065c4" providerId="ADAL" clId="{F5AE299B-DD37-4931-9B41-C3C016CEDE08}" dt="2021-09-17T20:13:44.612" v="1683" actId="26606"/>
          <ac:cxnSpMkLst>
            <pc:docMk/>
            <pc:sldMk cId="3449527486" sldId="267"/>
            <ac:cxnSpMk id="12" creationId="{33862825-C012-4895-A17E-F3D1F62D89DD}"/>
          </ac:cxnSpMkLst>
        </pc:cxnChg>
      </pc:sldChg>
      <pc:sldChg chg="addSp modSp new mod setBg">
        <pc:chgData name="RONALDO ALEXANDER ALMACHI MURILLO" userId="54adecf2-25ed-4d99-aadb-d915375065c4" providerId="ADAL" clId="{F5AE299B-DD37-4931-9B41-C3C016CEDE08}" dt="2021-09-17T20:19:07.141" v="1721" actId="27614"/>
        <pc:sldMkLst>
          <pc:docMk/>
          <pc:sldMk cId="3531519761" sldId="268"/>
        </pc:sldMkLst>
        <pc:spChg chg="mod">
          <ac:chgData name="RONALDO ALEXANDER ALMACHI MURILLO" userId="54adecf2-25ed-4d99-aadb-d915375065c4" providerId="ADAL" clId="{F5AE299B-DD37-4931-9B41-C3C016CEDE08}" dt="2021-09-17T20:19:03.570" v="1720" actId="26606"/>
          <ac:spMkLst>
            <pc:docMk/>
            <pc:sldMk cId="3531519761" sldId="268"/>
            <ac:spMk id="2" creationId="{D72DEC29-0CB3-4225-AE93-D7D229878F5B}"/>
          </ac:spMkLst>
        </pc:spChg>
        <pc:spChg chg="mod">
          <ac:chgData name="RONALDO ALEXANDER ALMACHI MURILLO" userId="54adecf2-25ed-4d99-aadb-d915375065c4" providerId="ADAL" clId="{F5AE299B-DD37-4931-9B41-C3C016CEDE08}" dt="2021-09-17T20:19:03.570" v="1720" actId="26606"/>
          <ac:spMkLst>
            <pc:docMk/>
            <pc:sldMk cId="3531519761" sldId="268"/>
            <ac:spMk id="3" creationId="{24EBEE38-015C-4A8E-8927-6431DEA0CFF9}"/>
          </ac:spMkLst>
        </pc:spChg>
        <pc:spChg chg="add">
          <ac:chgData name="RONALDO ALEXANDER ALMACHI MURILLO" userId="54adecf2-25ed-4d99-aadb-d915375065c4" providerId="ADAL" clId="{F5AE299B-DD37-4931-9B41-C3C016CEDE08}" dt="2021-09-17T20:19:03.570" v="1720" actId="26606"/>
          <ac:spMkLst>
            <pc:docMk/>
            <pc:sldMk cId="3531519761" sldId="268"/>
            <ac:spMk id="9" creationId="{C5176844-69C3-4F79-BE38-EA5BDDF4FEA4}"/>
          </ac:spMkLst>
        </pc:spChg>
        <pc:spChg chg="add">
          <ac:chgData name="RONALDO ALEXANDER ALMACHI MURILLO" userId="54adecf2-25ed-4d99-aadb-d915375065c4" providerId="ADAL" clId="{F5AE299B-DD37-4931-9B41-C3C016CEDE08}" dt="2021-09-17T20:19:03.570" v="1720" actId="26606"/>
          <ac:spMkLst>
            <pc:docMk/>
            <pc:sldMk cId="3531519761" sldId="268"/>
            <ac:spMk id="13" creationId="{A101E513-AF74-4E9D-A31F-99664250722D}"/>
          </ac:spMkLst>
        </pc:spChg>
        <pc:picChg chg="add mod">
          <ac:chgData name="RONALDO ALEXANDER ALMACHI MURILLO" userId="54adecf2-25ed-4d99-aadb-d915375065c4" providerId="ADAL" clId="{F5AE299B-DD37-4931-9B41-C3C016CEDE08}" dt="2021-09-17T20:19:07.141" v="1721" actId="27614"/>
          <ac:picMkLst>
            <pc:docMk/>
            <pc:sldMk cId="3531519761" sldId="268"/>
            <ac:picMk id="4" creationId="{4C44F935-20F8-42D5-A594-B653EBF6DB39}"/>
          </ac:picMkLst>
        </pc:picChg>
        <pc:cxnChg chg="add">
          <ac:chgData name="RONALDO ALEXANDER ALMACHI MURILLO" userId="54adecf2-25ed-4d99-aadb-d915375065c4" providerId="ADAL" clId="{F5AE299B-DD37-4931-9B41-C3C016CEDE08}" dt="2021-09-17T20:19:03.570" v="1720" actId="26606"/>
          <ac:cxnSpMkLst>
            <pc:docMk/>
            <pc:sldMk cId="3531519761" sldId="268"/>
            <ac:cxnSpMk id="11" creationId="{DF96FA98-52E5-4AA7-98B9-BE6200CF014D}"/>
          </ac:cxnSpMkLst>
        </pc:cxnChg>
      </pc:sldChg>
      <pc:sldChg chg="addSp modSp new mod setBg">
        <pc:chgData name="RONALDO ALEXANDER ALMACHI MURILLO" userId="54adecf2-25ed-4d99-aadb-d915375065c4" providerId="ADAL" clId="{F5AE299B-DD37-4931-9B41-C3C016CEDE08}" dt="2021-09-17T20:21:14.274" v="1755" actId="123"/>
        <pc:sldMkLst>
          <pc:docMk/>
          <pc:sldMk cId="4228511903" sldId="269"/>
        </pc:sldMkLst>
        <pc:spChg chg="mod">
          <ac:chgData name="RONALDO ALEXANDER ALMACHI MURILLO" userId="54adecf2-25ed-4d99-aadb-d915375065c4" providerId="ADAL" clId="{F5AE299B-DD37-4931-9B41-C3C016CEDE08}" dt="2021-09-17T20:21:03.928" v="1751" actId="26606"/>
          <ac:spMkLst>
            <pc:docMk/>
            <pc:sldMk cId="4228511903" sldId="269"/>
            <ac:spMk id="2" creationId="{A448E02D-4E31-4486-A16D-7372E8AF33F3}"/>
          </ac:spMkLst>
        </pc:spChg>
        <pc:spChg chg="mod">
          <ac:chgData name="RONALDO ALEXANDER ALMACHI MURILLO" userId="54adecf2-25ed-4d99-aadb-d915375065c4" providerId="ADAL" clId="{F5AE299B-DD37-4931-9B41-C3C016CEDE08}" dt="2021-09-17T20:21:14.274" v="1755" actId="123"/>
          <ac:spMkLst>
            <pc:docMk/>
            <pc:sldMk cId="4228511903" sldId="269"/>
            <ac:spMk id="3" creationId="{839581B7-4CF8-42A2-AAFF-CB22EACAB9B0}"/>
          </ac:spMkLst>
        </pc:spChg>
        <pc:spChg chg="add">
          <ac:chgData name="RONALDO ALEXANDER ALMACHI MURILLO" userId="54adecf2-25ed-4d99-aadb-d915375065c4" providerId="ADAL" clId="{F5AE299B-DD37-4931-9B41-C3C016CEDE08}" dt="2021-09-17T20:21:03.928" v="1751" actId="26606"/>
          <ac:spMkLst>
            <pc:docMk/>
            <pc:sldMk cId="4228511903" sldId="269"/>
            <ac:spMk id="9" creationId="{C5176844-69C3-4F79-BE38-EA5BDDF4FEA4}"/>
          </ac:spMkLst>
        </pc:spChg>
        <pc:spChg chg="add">
          <ac:chgData name="RONALDO ALEXANDER ALMACHI MURILLO" userId="54adecf2-25ed-4d99-aadb-d915375065c4" providerId="ADAL" clId="{F5AE299B-DD37-4931-9B41-C3C016CEDE08}" dt="2021-09-17T20:21:03.928" v="1751" actId="26606"/>
          <ac:spMkLst>
            <pc:docMk/>
            <pc:sldMk cId="4228511903" sldId="269"/>
            <ac:spMk id="13" creationId="{A101E513-AF74-4E9D-A31F-99664250722D}"/>
          </ac:spMkLst>
        </pc:spChg>
        <pc:picChg chg="add mod">
          <ac:chgData name="RONALDO ALEXANDER ALMACHI MURILLO" userId="54adecf2-25ed-4d99-aadb-d915375065c4" providerId="ADAL" clId="{F5AE299B-DD37-4931-9B41-C3C016CEDE08}" dt="2021-09-17T20:21:07.194" v="1753" actId="962"/>
          <ac:picMkLst>
            <pc:docMk/>
            <pc:sldMk cId="4228511903" sldId="269"/>
            <ac:picMk id="4" creationId="{1F97C966-9DE3-4B28-AD14-A77F9CAF5165}"/>
          </ac:picMkLst>
        </pc:picChg>
        <pc:cxnChg chg="add">
          <ac:chgData name="RONALDO ALEXANDER ALMACHI MURILLO" userId="54adecf2-25ed-4d99-aadb-d915375065c4" providerId="ADAL" clId="{F5AE299B-DD37-4931-9B41-C3C016CEDE08}" dt="2021-09-17T20:21:03.928" v="1751" actId="26606"/>
          <ac:cxnSpMkLst>
            <pc:docMk/>
            <pc:sldMk cId="4228511903" sldId="269"/>
            <ac:cxnSpMk id="11" creationId="{AEF97C72-3F89-4F0A-9629-01818B389CF0}"/>
          </ac:cxnSpMkLst>
        </pc:cxnChg>
      </pc:sldChg>
      <pc:sldChg chg="addSp delSp modSp new mod setBg">
        <pc:chgData name="RONALDO ALEXANDER ALMACHI MURILLO" userId="54adecf2-25ed-4d99-aadb-d915375065c4" providerId="ADAL" clId="{F5AE299B-DD37-4931-9B41-C3C016CEDE08}" dt="2021-09-18T17:30:39.516" v="2646" actId="1076"/>
        <pc:sldMkLst>
          <pc:docMk/>
          <pc:sldMk cId="1438121043" sldId="270"/>
        </pc:sldMkLst>
        <pc:spChg chg="mod">
          <ac:chgData name="RONALDO ALEXANDER ALMACHI MURILLO" userId="54adecf2-25ed-4d99-aadb-d915375065c4" providerId="ADAL" clId="{F5AE299B-DD37-4931-9B41-C3C016CEDE08}" dt="2021-09-18T17:15:06.348" v="1969" actId="20577"/>
          <ac:spMkLst>
            <pc:docMk/>
            <pc:sldMk cId="1438121043" sldId="270"/>
            <ac:spMk id="2" creationId="{CD103A7F-53B1-4DEE-8B30-16B369894549}"/>
          </ac:spMkLst>
        </pc:spChg>
        <pc:spChg chg="add del mod">
          <ac:chgData name="RONALDO ALEXANDER ALMACHI MURILLO" userId="54adecf2-25ed-4d99-aadb-d915375065c4" providerId="ADAL" clId="{F5AE299B-DD37-4931-9B41-C3C016CEDE08}" dt="2021-09-18T17:30:32.818" v="2644" actId="20577"/>
          <ac:spMkLst>
            <pc:docMk/>
            <pc:sldMk cId="1438121043" sldId="270"/>
            <ac:spMk id="3" creationId="{2052B0A3-A916-4162-9C46-A89A9548257C}"/>
          </ac:spMkLst>
        </pc:spChg>
        <pc:spChg chg="add">
          <ac:chgData name="RONALDO ALEXANDER ALMACHI MURILLO" userId="54adecf2-25ed-4d99-aadb-d915375065c4" providerId="ADAL" clId="{F5AE299B-DD37-4931-9B41-C3C016CEDE08}" dt="2021-09-18T17:04:32.004" v="1893" actId="26606"/>
          <ac:spMkLst>
            <pc:docMk/>
            <pc:sldMk cId="1438121043" sldId="270"/>
            <ac:spMk id="12" creationId="{C5176844-69C3-4F79-BE38-EA5BDDF4FEA4}"/>
          </ac:spMkLst>
        </pc:spChg>
        <pc:spChg chg="add">
          <ac:chgData name="RONALDO ALEXANDER ALMACHI MURILLO" userId="54adecf2-25ed-4d99-aadb-d915375065c4" providerId="ADAL" clId="{F5AE299B-DD37-4931-9B41-C3C016CEDE08}" dt="2021-09-18T17:04:32.004" v="1893" actId="26606"/>
          <ac:spMkLst>
            <pc:docMk/>
            <pc:sldMk cId="1438121043" sldId="270"/>
            <ac:spMk id="16" creationId="{A101E513-AF74-4E9D-A31F-99664250722D}"/>
          </ac:spMkLst>
        </pc:spChg>
        <pc:picChg chg="add del mod ord">
          <ac:chgData name="RONALDO ALEXANDER ALMACHI MURILLO" userId="54adecf2-25ed-4d99-aadb-d915375065c4" providerId="ADAL" clId="{F5AE299B-DD37-4931-9B41-C3C016CEDE08}" dt="2021-09-18T17:04:06.290" v="1872" actId="22"/>
          <ac:picMkLst>
            <pc:docMk/>
            <pc:sldMk cId="1438121043" sldId="270"/>
            <ac:picMk id="5" creationId="{FEBFE956-9472-405B-85F9-255538FCC8CB}"/>
          </ac:picMkLst>
        </pc:picChg>
        <pc:picChg chg="add mod">
          <ac:chgData name="RONALDO ALEXANDER ALMACHI MURILLO" userId="54adecf2-25ed-4d99-aadb-d915375065c4" providerId="ADAL" clId="{F5AE299B-DD37-4931-9B41-C3C016CEDE08}" dt="2021-09-18T17:30:39.516" v="2646" actId="1076"/>
          <ac:picMkLst>
            <pc:docMk/>
            <pc:sldMk cId="1438121043" sldId="270"/>
            <ac:picMk id="7" creationId="{A05D2B4A-B005-48AD-8D54-BA47BDAFDBCD}"/>
          </ac:picMkLst>
        </pc:picChg>
        <pc:cxnChg chg="add">
          <ac:chgData name="RONALDO ALEXANDER ALMACHI MURILLO" userId="54adecf2-25ed-4d99-aadb-d915375065c4" providerId="ADAL" clId="{F5AE299B-DD37-4931-9B41-C3C016CEDE08}" dt="2021-09-18T17:04:32.004" v="1893" actId="26606"/>
          <ac:cxnSpMkLst>
            <pc:docMk/>
            <pc:sldMk cId="1438121043" sldId="270"/>
            <ac:cxnSpMk id="14" creationId="{AEF97C72-3F89-4F0A-9629-01818B389CF0}"/>
          </ac:cxnSpMkLst>
        </pc:cxnChg>
      </pc:sldChg>
      <pc:sldChg chg="addSp delSp modSp new mod setBg modClrScheme chgLayout">
        <pc:chgData name="RONALDO ALEXANDER ALMACHI MURILLO" userId="54adecf2-25ed-4d99-aadb-d915375065c4" providerId="ADAL" clId="{F5AE299B-DD37-4931-9B41-C3C016CEDE08}" dt="2021-09-18T21:55:18.875" v="4514" actId="478"/>
        <pc:sldMkLst>
          <pc:docMk/>
          <pc:sldMk cId="3678815344" sldId="271"/>
        </pc:sldMkLst>
        <pc:spChg chg="mod ord">
          <ac:chgData name="RONALDO ALEXANDER ALMACHI MURILLO" userId="54adecf2-25ed-4d99-aadb-d915375065c4" providerId="ADAL" clId="{F5AE299B-DD37-4931-9B41-C3C016CEDE08}" dt="2021-09-18T21:55:04.804" v="4513" actId="26606"/>
          <ac:spMkLst>
            <pc:docMk/>
            <pc:sldMk cId="3678815344" sldId="271"/>
            <ac:spMk id="2" creationId="{210E0A04-D2C9-40DA-AF49-48152F70569A}"/>
          </ac:spMkLst>
        </pc:spChg>
        <pc:spChg chg="del mod ord">
          <ac:chgData name="RONALDO ALEXANDER ALMACHI MURILLO" userId="54adecf2-25ed-4d99-aadb-d915375065c4" providerId="ADAL" clId="{F5AE299B-DD37-4931-9B41-C3C016CEDE08}" dt="2021-09-18T21:55:00.346" v="4512" actId="700"/>
          <ac:spMkLst>
            <pc:docMk/>
            <pc:sldMk cId="3678815344" sldId="271"/>
            <ac:spMk id="3" creationId="{5F141E5E-A1F9-462E-9DAC-9069CD81B856}"/>
          </ac:spMkLst>
        </pc:spChg>
        <pc:spChg chg="add del mod ord">
          <ac:chgData name="RONALDO ALEXANDER ALMACHI MURILLO" userId="54adecf2-25ed-4d99-aadb-d915375065c4" providerId="ADAL" clId="{F5AE299B-DD37-4931-9B41-C3C016CEDE08}" dt="2021-09-18T21:55:18.875" v="4514" actId="478"/>
          <ac:spMkLst>
            <pc:docMk/>
            <pc:sldMk cId="3678815344" sldId="271"/>
            <ac:spMk id="4" creationId="{BF294DD3-7B03-46B2-A718-4769372C6C46}"/>
          </ac:spMkLst>
        </pc:spChg>
        <pc:spChg chg="add">
          <ac:chgData name="RONALDO ALEXANDER ALMACHI MURILLO" userId="54adecf2-25ed-4d99-aadb-d915375065c4" providerId="ADAL" clId="{F5AE299B-DD37-4931-9B41-C3C016CEDE08}" dt="2021-09-18T21:55:04.804" v="4513" actId="26606"/>
          <ac:spMkLst>
            <pc:docMk/>
            <pc:sldMk cId="3678815344" sldId="271"/>
            <ac:spMk id="9" creationId="{DD4C4B28-6B4B-4445-8535-F516D74E4AA9}"/>
          </ac:spMkLst>
        </pc:spChg>
        <pc:spChg chg="add">
          <ac:chgData name="RONALDO ALEXANDER ALMACHI MURILLO" userId="54adecf2-25ed-4d99-aadb-d915375065c4" providerId="ADAL" clId="{F5AE299B-DD37-4931-9B41-C3C016CEDE08}" dt="2021-09-18T21:55:04.804" v="4513" actId="26606"/>
          <ac:spMkLst>
            <pc:docMk/>
            <pc:sldMk cId="3678815344" sldId="271"/>
            <ac:spMk id="13" creationId="{55B419A7-F817-4767-8CCB-FB0E189C4ACD}"/>
          </ac:spMkLst>
        </pc:spChg>
        <pc:spChg chg="add">
          <ac:chgData name="RONALDO ALEXANDER ALMACHI MURILLO" userId="54adecf2-25ed-4d99-aadb-d915375065c4" providerId="ADAL" clId="{F5AE299B-DD37-4931-9B41-C3C016CEDE08}" dt="2021-09-18T21:55:04.804" v="4513" actId="26606"/>
          <ac:spMkLst>
            <pc:docMk/>
            <pc:sldMk cId="3678815344" sldId="271"/>
            <ac:spMk id="17" creationId="{B3BE00DD-5F52-49B1-A83B-F2E555AC5D05}"/>
          </ac:spMkLst>
        </pc:spChg>
        <pc:cxnChg chg="add">
          <ac:chgData name="RONALDO ALEXANDER ALMACHI MURILLO" userId="54adecf2-25ed-4d99-aadb-d915375065c4" providerId="ADAL" clId="{F5AE299B-DD37-4931-9B41-C3C016CEDE08}" dt="2021-09-18T21:55:04.804" v="4513" actId="26606"/>
          <ac:cxnSpMkLst>
            <pc:docMk/>
            <pc:sldMk cId="3678815344" sldId="271"/>
            <ac:cxnSpMk id="11" creationId="{0CB1C732-7193-4253-8746-850D090A6B4E}"/>
          </ac:cxnSpMkLst>
        </pc:cxnChg>
        <pc:cxnChg chg="add">
          <ac:chgData name="RONALDO ALEXANDER ALMACHI MURILLO" userId="54adecf2-25ed-4d99-aadb-d915375065c4" providerId="ADAL" clId="{F5AE299B-DD37-4931-9B41-C3C016CEDE08}" dt="2021-09-18T21:55:04.804" v="4513" actId="26606"/>
          <ac:cxnSpMkLst>
            <pc:docMk/>
            <pc:sldMk cId="3678815344" sldId="271"/>
            <ac:cxnSpMk id="15" creationId="{DE3FB7FD-3883-4AFF-8349-2E3BBDA714EA}"/>
          </ac:cxnSpMkLst>
        </pc:cxnChg>
      </pc:sldChg>
      <pc:sldChg chg="modSp new mod">
        <pc:chgData name="RONALDO ALEXANDER ALMACHI MURILLO" userId="54adecf2-25ed-4d99-aadb-d915375065c4" providerId="ADAL" clId="{F5AE299B-DD37-4931-9B41-C3C016CEDE08}" dt="2021-09-17T21:11:26.907" v="1838" actId="20577"/>
        <pc:sldMkLst>
          <pc:docMk/>
          <pc:sldMk cId="3379443873" sldId="272"/>
        </pc:sldMkLst>
        <pc:spChg chg="mod">
          <ac:chgData name="RONALDO ALEXANDER ALMACHI MURILLO" userId="54adecf2-25ed-4d99-aadb-d915375065c4" providerId="ADAL" clId="{F5AE299B-DD37-4931-9B41-C3C016CEDE08}" dt="2021-09-17T21:11:26.907" v="1838" actId="20577"/>
          <ac:spMkLst>
            <pc:docMk/>
            <pc:sldMk cId="3379443873" sldId="272"/>
            <ac:spMk id="2" creationId="{5001ECB7-0453-46D8-9DDE-925B5AB73E65}"/>
          </ac:spMkLst>
        </pc:spChg>
      </pc:sldChg>
      <pc:sldChg chg="addSp delSp modSp new mod setBg modClrScheme chgLayout">
        <pc:chgData name="RONALDO ALEXANDER ALMACHI MURILLO" userId="54adecf2-25ed-4d99-aadb-d915375065c4" providerId="ADAL" clId="{F5AE299B-DD37-4931-9B41-C3C016CEDE08}" dt="2021-09-18T23:29:59.790" v="5498" actId="20577"/>
        <pc:sldMkLst>
          <pc:docMk/>
          <pc:sldMk cId="635925536" sldId="273"/>
        </pc:sldMkLst>
        <pc:spChg chg="mod ord">
          <ac:chgData name="RONALDO ALEXANDER ALMACHI MURILLO" userId="54adecf2-25ed-4d99-aadb-d915375065c4" providerId="ADAL" clId="{F5AE299B-DD37-4931-9B41-C3C016CEDE08}" dt="2021-09-18T23:29:59.790" v="5498" actId="20577"/>
          <ac:spMkLst>
            <pc:docMk/>
            <pc:sldMk cId="635925536" sldId="273"/>
            <ac:spMk id="2" creationId="{88FA6039-2C26-45D9-8F09-585A1DC1ED5E}"/>
          </ac:spMkLst>
        </pc:spChg>
        <pc:spChg chg="del mod ord">
          <ac:chgData name="RONALDO ALEXANDER ALMACHI MURILLO" userId="54adecf2-25ed-4d99-aadb-d915375065c4" providerId="ADAL" clId="{F5AE299B-DD37-4931-9B41-C3C016CEDE08}" dt="2021-09-18T22:14:56.354" v="4517" actId="700"/>
          <ac:spMkLst>
            <pc:docMk/>
            <pc:sldMk cId="635925536" sldId="273"/>
            <ac:spMk id="3" creationId="{5CABA266-736D-4844-9589-25E1BDE09442}"/>
          </ac:spMkLst>
        </pc:spChg>
        <pc:spChg chg="add del mod ord">
          <ac:chgData name="RONALDO ALEXANDER ALMACHI MURILLO" userId="54adecf2-25ed-4d99-aadb-d915375065c4" providerId="ADAL" clId="{F5AE299B-DD37-4931-9B41-C3C016CEDE08}" dt="2021-09-18T22:15:02.266" v="4519" actId="478"/>
          <ac:spMkLst>
            <pc:docMk/>
            <pc:sldMk cId="635925536" sldId="273"/>
            <ac:spMk id="4" creationId="{1729197A-1531-4600-80B5-DD2F48E70579}"/>
          </ac:spMkLst>
        </pc:spChg>
        <pc:spChg chg="add">
          <ac:chgData name="RONALDO ALEXANDER ALMACHI MURILLO" userId="54adecf2-25ed-4d99-aadb-d915375065c4" providerId="ADAL" clId="{F5AE299B-DD37-4931-9B41-C3C016CEDE08}" dt="2021-09-18T22:15:00.212" v="4518" actId="26606"/>
          <ac:spMkLst>
            <pc:docMk/>
            <pc:sldMk cId="635925536" sldId="273"/>
            <ac:spMk id="9" creationId="{DD4C4B28-6B4B-4445-8535-F516D74E4AA9}"/>
          </ac:spMkLst>
        </pc:spChg>
        <pc:spChg chg="add">
          <ac:chgData name="RONALDO ALEXANDER ALMACHI MURILLO" userId="54adecf2-25ed-4d99-aadb-d915375065c4" providerId="ADAL" clId="{F5AE299B-DD37-4931-9B41-C3C016CEDE08}" dt="2021-09-18T22:15:00.212" v="4518" actId="26606"/>
          <ac:spMkLst>
            <pc:docMk/>
            <pc:sldMk cId="635925536" sldId="273"/>
            <ac:spMk id="13" creationId="{55B419A7-F817-4767-8CCB-FB0E189C4ACD}"/>
          </ac:spMkLst>
        </pc:spChg>
        <pc:spChg chg="add">
          <ac:chgData name="RONALDO ALEXANDER ALMACHI MURILLO" userId="54adecf2-25ed-4d99-aadb-d915375065c4" providerId="ADAL" clId="{F5AE299B-DD37-4931-9B41-C3C016CEDE08}" dt="2021-09-18T22:15:00.212" v="4518" actId="26606"/>
          <ac:spMkLst>
            <pc:docMk/>
            <pc:sldMk cId="635925536" sldId="273"/>
            <ac:spMk id="17" creationId="{B3BE00DD-5F52-49B1-A83B-F2E555AC5D05}"/>
          </ac:spMkLst>
        </pc:spChg>
        <pc:cxnChg chg="add">
          <ac:chgData name="RONALDO ALEXANDER ALMACHI MURILLO" userId="54adecf2-25ed-4d99-aadb-d915375065c4" providerId="ADAL" clId="{F5AE299B-DD37-4931-9B41-C3C016CEDE08}" dt="2021-09-18T22:15:00.212" v="4518" actId="26606"/>
          <ac:cxnSpMkLst>
            <pc:docMk/>
            <pc:sldMk cId="635925536" sldId="273"/>
            <ac:cxnSpMk id="11" creationId="{0CB1C732-7193-4253-8746-850D090A6B4E}"/>
          </ac:cxnSpMkLst>
        </pc:cxnChg>
        <pc:cxnChg chg="add">
          <ac:chgData name="RONALDO ALEXANDER ALMACHI MURILLO" userId="54adecf2-25ed-4d99-aadb-d915375065c4" providerId="ADAL" clId="{F5AE299B-DD37-4931-9B41-C3C016CEDE08}" dt="2021-09-18T22:15:00.212" v="4518" actId="26606"/>
          <ac:cxnSpMkLst>
            <pc:docMk/>
            <pc:sldMk cId="635925536" sldId="273"/>
            <ac:cxnSpMk id="15" creationId="{DE3FB7FD-3883-4AFF-8349-2E3BBDA714EA}"/>
          </ac:cxnSpMkLst>
        </pc:cxnChg>
      </pc:sldChg>
      <pc:sldChg chg="addSp delSp modSp new mod setBg modClrScheme chgLayout">
        <pc:chgData name="RONALDO ALEXANDER ALMACHI MURILLO" userId="54adecf2-25ed-4d99-aadb-d915375065c4" providerId="ADAL" clId="{F5AE299B-DD37-4931-9B41-C3C016CEDE08}" dt="2021-09-18T17:14:53.262" v="1943" actId="26606"/>
        <pc:sldMkLst>
          <pc:docMk/>
          <pc:sldMk cId="1000839586" sldId="274"/>
        </pc:sldMkLst>
        <pc:spChg chg="del mod ord">
          <ac:chgData name="RONALDO ALEXANDER ALMACHI MURILLO" userId="54adecf2-25ed-4d99-aadb-d915375065c4" providerId="ADAL" clId="{F5AE299B-DD37-4931-9B41-C3C016CEDE08}" dt="2021-09-18T17:14:26.722" v="1899" actId="700"/>
          <ac:spMkLst>
            <pc:docMk/>
            <pc:sldMk cId="1000839586" sldId="274"/>
            <ac:spMk id="2" creationId="{D6F2A570-8C0D-4BFC-9E38-53FA0A5E455D}"/>
          </ac:spMkLst>
        </pc:spChg>
        <pc:spChg chg="del mod ord">
          <ac:chgData name="RONALDO ALEXANDER ALMACHI MURILLO" userId="54adecf2-25ed-4d99-aadb-d915375065c4" providerId="ADAL" clId="{F5AE299B-DD37-4931-9B41-C3C016CEDE08}" dt="2021-09-18T17:14:26.722" v="1899" actId="700"/>
          <ac:spMkLst>
            <pc:docMk/>
            <pc:sldMk cId="1000839586" sldId="274"/>
            <ac:spMk id="3" creationId="{51F9FF04-15C7-429D-9077-6D26A162E317}"/>
          </ac:spMkLst>
        </pc:spChg>
        <pc:spChg chg="add mod ord">
          <ac:chgData name="RONALDO ALEXANDER ALMACHI MURILLO" userId="54adecf2-25ed-4d99-aadb-d915375065c4" providerId="ADAL" clId="{F5AE299B-DD37-4931-9B41-C3C016CEDE08}" dt="2021-09-18T17:14:53.262" v="1943" actId="26606"/>
          <ac:spMkLst>
            <pc:docMk/>
            <pc:sldMk cId="1000839586" sldId="274"/>
            <ac:spMk id="4" creationId="{A78545DC-18BB-4BAC-BBF3-BDBBB428F513}"/>
          </ac:spMkLst>
        </pc:spChg>
        <pc:spChg chg="add del mod ord">
          <ac:chgData name="RONALDO ALEXANDER ALMACHI MURILLO" userId="54adecf2-25ed-4d99-aadb-d915375065c4" providerId="ADAL" clId="{F5AE299B-DD37-4931-9B41-C3C016CEDE08}" dt="2021-09-18T17:14:49.543" v="1942" actId="478"/>
          <ac:spMkLst>
            <pc:docMk/>
            <pc:sldMk cId="1000839586" sldId="274"/>
            <ac:spMk id="5" creationId="{2C57D4A7-1008-41DA-A0CB-57DBE98DD972}"/>
          </ac:spMkLst>
        </pc:spChg>
        <pc:spChg chg="add">
          <ac:chgData name="RONALDO ALEXANDER ALMACHI MURILLO" userId="54adecf2-25ed-4d99-aadb-d915375065c4" providerId="ADAL" clId="{F5AE299B-DD37-4931-9B41-C3C016CEDE08}" dt="2021-09-18T17:14:53.262" v="1943" actId="26606"/>
          <ac:spMkLst>
            <pc:docMk/>
            <pc:sldMk cId="1000839586" sldId="274"/>
            <ac:spMk id="9" creationId="{DD4C4B28-6B4B-4445-8535-F516D74E4AA9}"/>
          </ac:spMkLst>
        </pc:spChg>
        <pc:spChg chg="add">
          <ac:chgData name="RONALDO ALEXANDER ALMACHI MURILLO" userId="54adecf2-25ed-4d99-aadb-d915375065c4" providerId="ADAL" clId="{F5AE299B-DD37-4931-9B41-C3C016CEDE08}" dt="2021-09-18T17:14:53.262" v="1943" actId="26606"/>
          <ac:spMkLst>
            <pc:docMk/>
            <pc:sldMk cId="1000839586" sldId="274"/>
            <ac:spMk id="13" creationId="{55B419A7-F817-4767-8CCB-FB0E189C4ACD}"/>
          </ac:spMkLst>
        </pc:spChg>
        <pc:spChg chg="add">
          <ac:chgData name="RONALDO ALEXANDER ALMACHI MURILLO" userId="54adecf2-25ed-4d99-aadb-d915375065c4" providerId="ADAL" clId="{F5AE299B-DD37-4931-9B41-C3C016CEDE08}" dt="2021-09-18T17:14:53.262" v="1943" actId="26606"/>
          <ac:spMkLst>
            <pc:docMk/>
            <pc:sldMk cId="1000839586" sldId="274"/>
            <ac:spMk id="17" creationId="{B3BE00DD-5F52-49B1-A83B-F2E555AC5D05}"/>
          </ac:spMkLst>
        </pc:spChg>
        <pc:cxnChg chg="add">
          <ac:chgData name="RONALDO ALEXANDER ALMACHI MURILLO" userId="54adecf2-25ed-4d99-aadb-d915375065c4" providerId="ADAL" clId="{F5AE299B-DD37-4931-9B41-C3C016CEDE08}" dt="2021-09-18T17:14:53.262" v="1943" actId="26606"/>
          <ac:cxnSpMkLst>
            <pc:docMk/>
            <pc:sldMk cId="1000839586" sldId="274"/>
            <ac:cxnSpMk id="11" creationId="{0CB1C732-7193-4253-8746-850D090A6B4E}"/>
          </ac:cxnSpMkLst>
        </pc:cxnChg>
        <pc:cxnChg chg="add">
          <ac:chgData name="RONALDO ALEXANDER ALMACHI MURILLO" userId="54adecf2-25ed-4d99-aadb-d915375065c4" providerId="ADAL" clId="{F5AE299B-DD37-4931-9B41-C3C016CEDE08}" dt="2021-09-18T17:14:53.262" v="1943" actId="26606"/>
          <ac:cxnSpMkLst>
            <pc:docMk/>
            <pc:sldMk cId="1000839586" sldId="274"/>
            <ac:cxnSpMk id="15" creationId="{DE3FB7FD-3883-4AFF-8349-2E3BBDA714EA}"/>
          </ac:cxnSpMkLst>
        </pc:cxnChg>
      </pc:sldChg>
      <pc:sldChg chg="addSp modSp new mod setBg">
        <pc:chgData name="RONALDO ALEXANDER ALMACHI MURILLO" userId="54adecf2-25ed-4d99-aadb-d915375065c4" providerId="ADAL" clId="{F5AE299B-DD37-4931-9B41-C3C016CEDE08}" dt="2021-09-18T17:50:18.370" v="3010" actId="123"/>
        <pc:sldMkLst>
          <pc:docMk/>
          <pc:sldMk cId="1580797163" sldId="275"/>
        </pc:sldMkLst>
        <pc:spChg chg="mod">
          <ac:chgData name="RONALDO ALEXANDER ALMACHI MURILLO" userId="54adecf2-25ed-4d99-aadb-d915375065c4" providerId="ADAL" clId="{F5AE299B-DD37-4931-9B41-C3C016CEDE08}" dt="2021-09-18T17:47:38.263" v="3009" actId="20577"/>
          <ac:spMkLst>
            <pc:docMk/>
            <pc:sldMk cId="1580797163" sldId="275"/>
            <ac:spMk id="2" creationId="{F793B97A-3890-4FA5-88D8-F516D80C6C50}"/>
          </ac:spMkLst>
        </pc:spChg>
        <pc:spChg chg="mod">
          <ac:chgData name="RONALDO ALEXANDER ALMACHI MURILLO" userId="54adecf2-25ed-4d99-aadb-d915375065c4" providerId="ADAL" clId="{F5AE299B-DD37-4931-9B41-C3C016CEDE08}" dt="2021-09-18T17:50:18.370" v="3010" actId="123"/>
          <ac:spMkLst>
            <pc:docMk/>
            <pc:sldMk cId="1580797163" sldId="275"/>
            <ac:spMk id="3" creationId="{B297A2A5-5F39-4FCE-A0A0-71FF46AFDA83}"/>
          </ac:spMkLst>
        </pc:spChg>
        <pc:spChg chg="add">
          <ac:chgData name="RONALDO ALEXANDER ALMACHI MURILLO" userId="54adecf2-25ed-4d99-aadb-d915375065c4" providerId="ADAL" clId="{F5AE299B-DD37-4931-9B41-C3C016CEDE08}" dt="2021-09-18T17:47:24.120" v="3007" actId="26606"/>
          <ac:spMkLst>
            <pc:docMk/>
            <pc:sldMk cId="1580797163" sldId="275"/>
            <ac:spMk id="10" creationId="{C5176844-69C3-4F79-BE38-EA5BDDF4FEA4}"/>
          </ac:spMkLst>
        </pc:spChg>
        <pc:spChg chg="add">
          <ac:chgData name="RONALDO ALEXANDER ALMACHI MURILLO" userId="54adecf2-25ed-4d99-aadb-d915375065c4" providerId="ADAL" clId="{F5AE299B-DD37-4931-9B41-C3C016CEDE08}" dt="2021-09-18T17:47:24.120" v="3007" actId="26606"/>
          <ac:spMkLst>
            <pc:docMk/>
            <pc:sldMk cId="1580797163" sldId="275"/>
            <ac:spMk id="14" creationId="{A101E513-AF74-4E9D-A31F-99664250722D}"/>
          </ac:spMkLst>
        </pc:spChg>
        <pc:picChg chg="add mod">
          <ac:chgData name="RONALDO ALEXANDER ALMACHI MURILLO" userId="54adecf2-25ed-4d99-aadb-d915375065c4" providerId="ADAL" clId="{F5AE299B-DD37-4931-9B41-C3C016CEDE08}" dt="2021-09-18T17:47:29.717" v="3008" actId="27614"/>
          <ac:picMkLst>
            <pc:docMk/>
            <pc:sldMk cId="1580797163" sldId="275"/>
            <ac:picMk id="5" creationId="{88CC3E4C-B663-44D2-96AD-7F8D3B0E0BC4}"/>
          </ac:picMkLst>
        </pc:picChg>
        <pc:cxnChg chg="add">
          <ac:chgData name="RONALDO ALEXANDER ALMACHI MURILLO" userId="54adecf2-25ed-4d99-aadb-d915375065c4" providerId="ADAL" clId="{F5AE299B-DD37-4931-9B41-C3C016CEDE08}" dt="2021-09-18T17:47:24.120" v="3007" actId="26606"/>
          <ac:cxnSpMkLst>
            <pc:docMk/>
            <pc:sldMk cId="1580797163" sldId="275"/>
            <ac:cxnSpMk id="12" creationId="{AEF97C72-3F89-4F0A-9629-01818B389CF0}"/>
          </ac:cxnSpMkLst>
        </pc:cxnChg>
      </pc:sldChg>
      <pc:sldChg chg="addSp modSp new mod setBg">
        <pc:chgData name="RONALDO ALEXANDER ALMACHI MURILLO" userId="54adecf2-25ed-4d99-aadb-d915375065c4" providerId="ADAL" clId="{F5AE299B-DD37-4931-9B41-C3C016CEDE08}" dt="2021-09-18T18:56:33.562" v="3932" actId="27636"/>
        <pc:sldMkLst>
          <pc:docMk/>
          <pc:sldMk cId="3540850482" sldId="276"/>
        </pc:sldMkLst>
        <pc:spChg chg="mod">
          <ac:chgData name="RONALDO ALEXANDER ALMACHI MURILLO" userId="54adecf2-25ed-4d99-aadb-d915375065c4" providerId="ADAL" clId="{F5AE299B-DD37-4931-9B41-C3C016CEDE08}" dt="2021-09-18T18:55:43.395" v="3896" actId="26606"/>
          <ac:spMkLst>
            <pc:docMk/>
            <pc:sldMk cId="3540850482" sldId="276"/>
            <ac:spMk id="2" creationId="{DACD6B06-CEF4-4881-8237-A511F99177DB}"/>
          </ac:spMkLst>
        </pc:spChg>
        <pc:spChg chg="mod">
          <ac:chgData name="RONALDO ALEXANDER ALMACHI MURILLO" userId="54adecf2-25ed-4d99-aadb-d915375065c4" providerId="ADAL" clId="{F5AE299B-DD37-4931-9B41-C3C016CEDE08}" dt="2021-09-18T18:56:33.562" v="3932" actId="27636"/>
          <ac:spMkLst>
            <pc:docMk/>
            <pc:sldMk cId="3540850482" sldId="276"/>
            <ac:spMk id="3" creationId="{FBE50061-562E-416F-A655-9271148AEFE4}"/>
          </ac:spMkLst>
        </pc:spChg>
        <pc:spChg chg="add">
          <ac:chgData name="RONALDO ALEXANDER ALMACHI MURILLO" userId="54adecf2-25ed-4d99-aadb-d915375065c4" providerId="ADAL" clId="{F5AE299B-DD37-4931-9B41-C3C016CEDE08}" dt="2021-09-18T18:55:43.395" v="3896" actId="26606"/>
          <ac:spMkLst>
            <pc:docMk/>
            <pc:sldMk cId="3540850482" sldId="276"/>
            <ac:spMk id="10" creationId="{C5176844-69C3-4F79-BE38-EA5BDDF4FEA4}"/>
          </ac:spMkLst>
        </pc:spChg>
        <pc:spChg chg="add">
          <ac:chgData name="RONALDO ALEXANDER ALMACHI MURILLO" userId="54adecf2-25ed-4d99-aadb-d915375065c4" providerId="ADAL" clId="{F5AE299B-DD37-4931-9B41-C3C016CEDE08}" dt="2021-09-18T18:55:43.395" v="3896" actId="26606"/>
          <ac:spMkLst>
            <pc:docMk/>
            <pc:sldMk cId="3540850482" sldId="276"/>
            <ac:spMk id="14" creationId="{A101E513-AF74-4E9D-A31F-99664250722D}"/>
          </ac:spMkLst>
        </pc:spChg>
        <pc:picChg chg="add mod">
          <ac:chgData name="RONALDO ALEXANDER ALMACHI MURILLO" userId="54adecf2-25ed-4d99-aadb-d915375065c4" providerId="ADAL" clId="{F5AE299B-DD37-4931-9B41-C3C016CEDE08}" dt="2021-09-18T18:55:48.557" v="3897" actId="27614"/>
          <ac:picMkLst>
            <pc:docMk/>
            <pc:sldMk cId="3540850482" sldId="276"/>
            <ac:picMk id="5" creationId="{E68616D2-8663-4356-9450-32495B7D5161}"/>
          </ac:picMkLst>
        </pc:picChg>
        <pc:cxnChg chg="add">
          <ac:chgData name="RONALDO ALEXANDER ALMACHI MURILLO" userId="54adecf2-25ed-4d99-aadb-d915375065c4" providerId="ADAL" clId="{F5AE299B-DD37-4931-9B41-C3C016CEDE08}" dt="2021-09-18T18:55:43.395" v="3896" actId="26606"/>
          <ac:cxnSpMkLst>
            <pc:docMk/>
            <pc:sldMk cId="3540850482" sldId="276"/>
            <ac:cxnSpMk id="12" creationId="{AEF97C72-3F89-4F0A-9629-01818B389CF0}"/>
          </ac:cxnSpMkLst>
        </pc:cxnChg>
      </pc:sldChg>
      <pc:sldChg chg="addSp delSp modSp new mod setBg">
        <pc:chgData name="RONALDO ALEXANDER ALMACHI MURILLO" userId="54adecf2-25ed-4d99-aadb-d915375065c4" providerId="ADAL" clId="{F5AE299B-DD37-4931-9B41-C3C016CEDE08}" dt="2021-09-18T19:01:38.734" v="3992" actId="1076"/>
        <pc:sldMkLst>
          <pc:docMk/>
          <pc:sldMk cId="4030381351" sldId="277"/>
        </pc:sldMkLst>
        <pc:spChg chg="mod">
          <ac:chgData name="RONALDO ALEXANDER ALMACHI MURILLO" userId="54adecf2-25ed-4d99-aadb-d915375065c4" providerId="ADAL" clId="{F5AE299B-DD37-4931-9B41-C3C016CEDE08}" dt="2021-09-18T18:59:53.881" v="3982" actId="20577"/>
          <ac:spMkLst>
            <pc:docMk/>
            <pc:sldMk cId="4030381351" sldId="277"/>
            <ac:spMk id="2" creationId="{8CA167D0-0E89-4EFA-900D-22A53E4E39AC}"/>
          </ac:spMkLst>
        </pc:spChg>
        <pc:spChg chg="del">
          <ac:chgData name="RONALDO ALEXANDER ALMACHI MURILLO" userId="54adecf2-25ed-4d99-aadb-d915375065c4" providerId="ADAL" clId="{F5AE299B-DD37-4931-9B41-C3C016CEDE08}" dt="2021-09-18T18:59:23.527" v="3965" actId="22"/>
          <ac:spMkLst>
            <pc:docMk/>
            <pc:sldMk cId="4030381351" sldId="277"/>
            <ac:spMk id="3" creationId="{A5EF868F-F18B-4FA5-B6DE-399C2CF86D4D}"/>
          </ac:spMkLst>
        </pc:spChg>
        <pc:spChg chg="add del">
          <ac:chgData name="RONALDO ALEXANDER ALMACHI MURILLO" userId="54adecf2-25ed-4d99-aadb-d915375065c4" providerId="ADAL" clId="{F5AE299B-DD37-4931-9B41-C3C016CEDE08}" dt="2021-09-18T18:59:57.721" v="3983" actId="478"/>
          <ac:spMkLst>
            <pc:docMk/>
            <pc:sldMk cId="4030381351" sldId="277"/>
            <ac:spMk id="9" creationId="{88BBEE50-D743-4885-897E-2B14D7BD46E3}"/>
          </ac:spMkLst>
        </pc:spChg>
        <pc:spChg chg="add">
          <ac:chgData name="RONALDO ALEXANDER ALMACHI MURILLO" userId="54adecf2-25ed-4d99-aadb-d915375065c4" providerId="ADAL" clId="{F5AE299B-DD37-4931-9B41-C3C016CEDE08}" dt="2021-09-18T18:59:38.907" v="3966" actId="26606"/>
          <ac:spMkLst>
            <pc:docMk/>
            <pc:sldMk cId="4030381351" sldId="277"/>
            <ac:spMk id="12" creationId="{C5176844-69C3-4F79-BE38-EA5BDDF4FEA4}"/>
          </ac:spMkLst>
        </pc:spChg>
        <pc:spChg chg="add">
          <ac:chgData name="RONALDO ALEXANDER ALMACHI MURILLO" userId="54adecf2-25ed-4d99-aadb-d915375065c4" providerId="ADAL" clId="{F5AE299B-DD37-4931-9B41-C3C016CEDE08}" dt="2021-09-18T18:59:38.907" v="3966" actId="26606"/>
          <ac:spMkLst>
            <pc:docMk/>
            <pc:sldMk cId="4030381351" sldId="277"/>
            <ac:spMk id="16" creationId="{A101E513-AF74-4E9D-A31F-99664250722D}"/>
          </ac:spMkLst>
        </pc:spChg>
        <pc:picChg chg="add mod ord">
          <ac:chgData name="RONALDO ALEXANDER ALMACHI MURILLO" userId="54adecf2-25ed-4d99-aadb-d915375065c4" providerId="ADAL" clId="{F5AE299B-DD37-4931-9B41-C3C016CEDE08}" dt="2021-09-18T19:01:38.734" v="3992" actId="1076"/>
          <ac:picMkLst>
            <pc:docMk/>
            <pc:sldMk cId="4030381351" sldId="277"/>
            <ac:picMk id="5" creationId="{F9279C2D-12DD-4149-B4E3-1DECF5E2B1E5}"/>
          </ac:picMkLst>
        </pc:picChg>
        <pc:cxnChg chg="add">
          <ac:chgData name="RONALDO ALEXANDER ALMACHI MURILLO" userId="54adecf2-25ed-4d99-aadb-d915375065c4" providerId="ADAL" clId="{F5AE299B-DD37-4931-9B41-C3C016CEDE08}" dt="2021-09-18T18:59:38.907" v="3966" actId="26606"/>
          <ac:cxnSpMkLst>
            <pc:docMk/>
            <pc:sldMk cId="4030381351" sldId="277"/>
            <ac:cxnSpMk id="14" creationId="{4D5E13B1-3A31-47C7-8474-7A3DE600680D}"/>
          </ac:cxnSpMkLst>
        </pc:cxnChg>
      </pc:sldChg>
      <pc:sldChg chg="addSp delSp modSp new mod setBg">
        <pc:chgData name="RONALDO ALEXANDER ALMACHI MURILLO" userId="54adecf2-25ed-4d99-aadb-d915375065c4" providerId="ADAL" clId="{F5AE299B-DD37-4931-9B41-C3C016CEDE08}" dt="2021-09-18T19:53:37.006" v="4019" actId="1076"/>
        <pc:sldMkLst>
          <pc:docMk/>
          <pc:sldMk cId="1697975721" sldId="278"/>
        </pc:sldMkLst>
        <pc:spChg chg="mod">
          <ac:chgData name="RONALDO ALEXANDER ALMACHI MURILLO" userId="54adecf2-25ed-4d99-aadb-d915375065c4" providerId="ADAL" clId="{F5AE299B-DD37-4931-9B41-C3C016CEDE08}" dt="2021-09-18T19:53:26.817" v="4014" actId="26606"/>
          <ac:spMkLst>
            <pc:docMk/>
            <pc:sldMk cId="1697975721" sldId="278"/>
            <ac:spMk id="2" creationId="{DE46CD13-4AA3-4195-868F-0215655BEC8D}"/>
          </ac:spMkLst>
        </pc:spChg>
        <pc:spChg chg="del">
          <ac:chgData name="RONALDO ALEXANDER ALMACHI MURILLO" userId="54adecf2-25ed-4d99-aadb-d915375065c4" providerId="ADAL" clId="{F5AE299B-DD37-4931-9B41-C3C016CEDE08}" dt="2021-09-18T19:53:22.099" v="4013" actId="22"/>
          <ac:spMkLst>
            <pc:docMk/>
            <pc:sldMk cId="1697975721" sldId="278"/>
            <ac:spMk id="3" creationId="{8E481B76-78A1-4222-9210-F287ACDA000D}"/>
          </ac:spMkLst>
        </pc:spChg>
        <pc:spChg chg="add del">
          <ac:chgData name="RONALDO ALEXANDER ALMACHI MURILLO" userId="54adecf2-25ed-4d99-aadb-d915375065c4" providerId="ADAL" clId="{F5AE299B-DD37-4931-9B41-C3C016CEDE08}" dt="2021-09-18T19:53:33.162" v="4017" actId="478"/>
          <ac:spMkLst>
            <pc:docMk/>
            <pc:sldMk cId="1697975721" sldId="278"/>
            <ac:spMk id="9" creationId="{6E1D06C9-50B0-4E4C-A167-3A04FDC92558}"/>
          </ac:spMkLst>
        </pc:spChg>
        <pc:spChg chg="add">
          <ac:chgData name="RONALDO ALEXANDER ALMACHI MURILLO" userId="54adecf2-25ed-4d99-aadb-d915375065c4" providerId="ADAL" clId="{F5AE299B-DD37-4931-9B41-C3C016CEDE08}" dt="2021-09-18T19:53:26.817" v="4014" actId="26606"/>
          <ac:spMkLst>
            <pc:docMk/>
            <pc:sldMk cId="1697975721" sldId="278"/>
            <ac:spMk id="12" creationId="{C5176844-69C3-4F79-BE38-EA5BDDF4FEA4}"/>
          </ac:spMkLst>
        </pc:spChg>
        <pc:spChg chg="add">
          <ac:chgData name="RONALDO ALEXANDER ALMACHI MURILLO" userId="54adecf2-25ed-4d99-aadb-d915375065c4" providerId="ADAL" clId="{F5AE299B-DD37-4931-9B41-C3C016CEDE08}" dt="2021-09-18T19:53:26.817" v="4014" actId="26606"/>
          <ac:spMkLst>
            <pc:docMk/>
            <pc:sldMk cId="1697975721" sldId="278"/>
            <ac:spMk id="16" creationId="{A101E513-AF74-4E9D-A31F-99664250722D}"/>
          </ac:spMkLst>
        </pc:spChg>
        <pc:picChg chg="add mod ord">
          <ac:chgData name="RONALDO ALEXANDER ALMACHI MURILLO" userId="54adecf2-25ed-4d99-aadb-d915375065c4" providerId="ADAL" clId="{F5AE299B-DD37-4931-9B41-C3C016CEDE08}" dt="2021-09-18T19:53:37.006" v="4019" actId="1076"/>
          <ac:picMkLst>
            <pc:docMk/>
            <pc:sldMk cId="1697975721" sldId="278"/>
            <ac:picMk id="5" creationId="{EF4D3138-9E9D-4A3C-AD75-BFC26CA4ABE3}"/>
          </ac:picMkLst>
        </pc:picChg>
        <pc:cxnChg chg="add">
          <ac:chgData name="RONALDO ALEXANDER ALMACHI MURILLO" userId="54adecf2-25ed-4d99-aadb-d915375065c4" providerId="ADAL" clId="{F5AE299B-DD37-4931-9B41-C3C016CEDE08}" dt="2021-09-18T19:53:26.817" v="4014" actId="26606"/>
          <ac:cxnSpMkLst>
            <pc:docMk/>
            <pc:sldMk cId="1697975721" sldId="278"/>
            <ac:cxnSpMk id="14" creationId="{4D5E13B1-3A31-47C7-8474-7A3DE600680D}"/>
          </ac:cxnSpMkLst>
        </pc:cxnChg>
      </pc:sldChg>
      <pc:sldChg chg="addSp delSp modSp new mod setBg">
        <pc:chgData name="RONALDO ALEXANDER ALMACHI MURILLO" userId="54adecf2-25ed-4d99-aadb-d915375065c4" providerId="ADAL" clId="{F5AE299B-DD37-4931-9B41-C3C016CEDE08}" dt="2021-09-18T20:07:36.797" v="4511" actId="20577"/>
        <pc:sldMkLst>
          <pc:docMk/>
          <pc:sldMk cId="1172458752" sldId="279"/>
        </pc:sldMkLst>
        <pc:spChg chg="mod">
          <ac:chgData name="RONALDO ALEXANDER ALMACHI MURILLO" userId="54adecf2-25ed-4d99-aadb-d915375065c4" providerId="ADAL" clId="{F5AE299B-DD37-4931-9B41-C3C016CEDE08}" dt="2021-09-18T19:55:23.815" v="4057" actId="26606"/>
          <ac:spMkLst>
            <pc:docMk/>
            <pc:sldMk cId="1172458752" sldId="279"/>
            <ac:spMk id="2" creationId="{16B282E0-6353-4959-B28F-1760DEEE386F}"/>
          </ac:spMkLst>
        </pc:spChg>
        <pc:spChg chg="del">
          <ac:chgData name="RONALDO ALEXANDER ALMACHI MURILLO" userId="54adecf2-25ed-4d99-aadb-d915375065c4" providerId="ADAL" clId="{F5AE299B-DD37-4931-9B41-C3C016CEDE08}" dt="2021-09-18T19:54:53.162" v="4055" actId="22"/>
          <ac:spMkLst>
            <pc:docMk/>
            <pc:sldMk cId="1172458752" sldId="279"/>
            <ac:spMk id="3" creationId="{A071E488-6DE0-4B44-B971-310E0221FEDE}"/>
          </ac:spMkLst>
        </pc:spChg>
        <pc:spChg chg="add del mod">
          <ac:chgData name="RONALDO ALEXANDER ALMACHI MURILLO" userId="54adecf2-25ed-4d99-aadb-d915375065c4" providerId="ADAL" clId="{F5AE299B-DD37-4931-9B41-C3C016CEDE08}" dt="2021-09-18T20:07:36.797" v="4511" actId="20577"/>
          <ac:spMkLst>
            <pc:docMk/>
            <pc:sldMk cId="1172458752" sldId="279"/>
            <ac:spMk id="11" creationId="{3340EBFE-4C93-4D44-AA70-4019BFC2E98D}"/>
          </ac:spMkLst>
        </pc:spChg>
        <pc:spChg chg="add">
          <ac:chgData name="RONALDO ALEXANDER ALMACHI MURILLO" userId="54adecf2-25ed-4d99-aadb-d915375065c4" providerId="ADAL" clId="{F5AE299B-DD37-4931-9B41-C3C016CEDE08}" dt="2021-09-18T19:55:23.815" v="4057" actId="26606"/>
          <ac:spMkLst>
            <pc:docMk/>
            <pc:sldMk cId="1172458752" sldId="279"/>
            <ac:spMk id="14" creationId="{C5176844-69C3-4F79-BE38-EA5BDDF4FEA4}"/>
          </ac:spMkLst>
        </pc:spChg>
        <pc:spChg chg="add">
          <ac:chgData name="RONALDO ALEXANDER ALMACHI MURILLO" userId="54adecf2-25ed-4d99-aadb-d915375065c4" providerId="ADAL" clId="{F5AE299B-DD37-4931-9B41-C3C016CEDE08}" dt="2021-09-18T19:55:23.815" v="4057" actId="26606"/>
          <ac:spMkLst>
            <pc:docMk/>
            <pc:sldMk cId="1172458752" sldId="279"/>
            <ac:spMk id="18" creationId="{A101E513-AF74-4E9D-A31F-99664250722D}"/>
          </ac:spMkLst>
        </pc:spChg>
        <pc:picChg chg="add mod ord">
          <ac:chgData name="RONALDO ALEXANDER ALMACHI MURILLO" userId="54adecf2-25ed-4d99-aadb-d915375065c4" providerId="ADAL" clId="{F5AE299B-DD37-4931-9B41-C3C016CEDE08}" dt="2021-09-18T19:59:43.880" v="4083" actId="14100"/>
          <ac:picMkLst>
            <pc:docMk/>
            <pc:sldMk cId="1172458752" sldId="279"/>
            <ac:picMk id="5" creationId="{998FEAB9-4251-487C-AFBA-03B8B0537610}"/>
          </ac:picMkLst>
        </pc:picChg>
        <pc:picChg chg="add mod">
          <ac:chgData name="RONALDO ALEXANDER ALMACHI MURILLO" userId="54adecf2-25ed-4d99-aadb-d915375065c4" providerId="ADAL" clId="{F5AE299B-DD37-4931-9B41-C3C016CEDE08}" dt="2021-09-18T19:59:45.453" v="4086" actId="1076"/>
          <ac:picMkLst>
            <pc:docMk/>
            <pc:sldMk cId="1172458752" sldId="279"/>
            <ac:picMk id="7" creationId="{2A2B4CE5-FAB3-4E7F-86C6-EC00AE07B6AE}"/>
          </ac:picMkLst>
        </pc:picChg>
        <pc:cxnChg chg="add">
          <ac:chgData name="RONALDO ALEXANDER ALMACHI MURILLO" userId="54adecf2-25ed-4d99-aadb-d915375065c4" providerId="ADAL" clId="{F5AE299B-DD37-4931-9B41-C3C016CEDE08}" dt="2021-09-18T19:55:23.815" v="4057" actId="26606"/>
          <ac:cxnSpMkLst>
            <pc:docMk/>
            <pc:sldMk cId="1172458752" sldId="279"/>
            <ac:cxnSpMk id="16" creationId="{4D5E13B1-3A31-47C7-8474-7A3DE600680D}"/>
          </ac:cxnSpMkLst>
        </pc:cxnChg>
      </pc:sldChg>
      <pc:sldChg chg="addSp delSp modSp new del mod modClrScheme chgLayout">
        <pc:chgData name="RONALDO ALEXANDER ALMACHI MURILLO" userId="54adecf2-25ed-4d99-aadb-d915375065c4" providerId="ADAL" clId="{F5AE299B-DD37-4931-9B41-C3C016CEDE08}" dt="2021-09-18T22:15:20.460" v="4520" actId="2696"/>
        <pc:sldMkLst>
          <pc:docMk/>
          <pc:sldMk cId="1060263514" sldId="280"/>
        </pc:sldMkLst>
        <pc:spChg chg="del mod ord">
          <ac:chgData name="RONALDO ALEXANDER ALMACHI MURILLO" userId="54adecf2-25ed-4d99-aadb-d915375065c4" providerId="ADAL" clId="{F5AE299B-DD37-4931-9B41-C3C016CEDE08}" dt="2021-09-18T22:01:25.293" v="4516" actId="700"/>
          <ac:spMkLst>
            <pc:docMk/>
            <pc:sldMk cId="1060263514" sldId="280"/>
            <ac:spMk id="2" creationId="{527788A1-BB32-4A41-BC4E-FAD7BA332DAC}"/>
          </ac:spMkLst>
        </pc:spChg>
        <pc:spChg chg="del mod ord">
          <ac:chgData name="RONALDO ALEXANDER ALMACHI MURILLO" userId="54adecf2-25ed-4d99-aadb-d915375065c4" providerId="ADAL" clId="{F5AE299B-DD37-4931-9B41-C3C016CEDE08}" dt="2021-09-18T22:01:25.293" v="4516" actId="700"/>
          <ac:spMkLst>
            <pc:docMk/>
            <pc:sldMk cId="1060263514" sldId="280"/>
            <ac:spMk id="3" creationId="{569995C1-B4A4-48E7-8D9D-FCD9D8A64D97}"/>
          </ac:spMkLst>
        </pc:spChg>
        <pc:spChg chg="add mod ord">
          <ac:chgData name="RONALDO ALEXANDER ALMACHI MURILLO" userId="54adecf2-25ed-4d99-aadb-d915375065c4" providerId="ADAL" clId="{F5AE299B-DD37-4931-9B41-C3C016CEDE08}" dt="2021-09-18T22:01:25.293" v="4516" actId="700"/>
          <ac:spMkLst>
            <pc:docMk/>
            <pc:sldMk cId="1060263514" sldId="280"/>
            <ac:spMk id="4" creationId="{648846AA-A318-4799-8042-D0F74655778B}"/>
          </ac:spMkLst>
        </pc:spChg>
        <pc:spChg chg="add mod ord">
          <ac:chgData name="RONALDO ALEXANDER ALMACHI MURILLO" userId="54adecf2-25ed-4d99-aadb-d915375065c4" providerId="ADAL" clId="{F5AE299B-DD37-4931-9B41-C3C016CEDE08}" dt="2021-09-18T22:01:25.293" v="4516" actId="700"/>
          <ac:spMkLst>
            <pc:docMk/>
            <pc:sldMk cId="1060263514" sldId="280"/>
            <ac:spMk id="5" creationId="{3C2B52E8-B8F3-46FA-BAB9-457282EA4EF0}"/>
          </ac:spMkLst>
        </pc:spChg>
      </pc:sldChg>
      <pc:sldChg chg="addSp delSp modSp new mod setBg modClrScheme chgLayout">
        <pc:chgData name="RONALDO ALEXANDER ALMACHI MURILLO" userId="54adecf2-25ed-4d99-aadb-d915375065c4" providerId="ADAL" clId="{F5AE299B-DD37-4931-9B41-C3C016CEDE08}" dt="2021-09-18T23:31:15.232" v="5508" actId="1076"/>
        <pc:sldMkLst>
          <pc:docMk/>
          <pc:sldMk cId="2805872983" sldId="280"/>
        </pc:sldMkLst>
        <pc:spChg chg="del mod ord">
          <ac:chgData name="RONALDO ALEXANDER ALMACHI MURILLO" userId="54adecf2-25ed-4d99-aadb-d915375065c4" providerId="ADAL" clId="{F5AE299B-DD37-4931-9B41-C3C016CEDE08}" dt="2021-09-18T22:15:50.996" v="4522" actId="700"/>
          <ac:spMkLst>
            <pc:docMk/>
            <pc:sldMk cId="2805872983" sldId="280"/>
            <ac:spMk id="2" creationId="{E462D048-E1A8-4152-AD41-5B13413A08F5}"/>
          </ac:spMkLst>
        </pc:spChg>
        <pc:spChg chg="del mod ord">
          <ac:chgData name="RONALDO ALEXANDER ALMACHI MURILLO" userId="54adecf2-25ed-4d99-aadb-d915375065c4" providerId="ADAL" clId="{F5AE299B-DD37-4931-9B41-C3C016CEDE08}" dt="2021-09-18T22:15:50.996" v="4522" actId="700"/>
          <ac:spMkLst>
            <pc:docMk/>
            <pc:sldMk cId="2805872983" sldId="280"/>
            <ac:spMk id="3" creationId="{29A7D9E0-1E9C-456E-BF47-40F27FD94E1A}"/>
          </ac:spMkLst>
        </pc:spChg>
        <pc:spChg chg="add mod ord">
          <ac:chgData name="RONALDO ALEXANDER ALMACHI MURILLO" userId="54adecf2-25ed-4d99-aadb-d915375065c4" providerId="ADAL" clId="{F5AE299B-DD37-4931-9B41-C3C016CEDE08}" dt="2021-09-18T23:05:38.423" v="4595" actId="20577"/>
          <ac:spMkLst>
            <pc:docMk/>
            <pc:sldMk cId="2805872983" sldId="280"/>
            <ac:spMk id="4" creationId="{2EBCA6E3-21EE-4FB5-9FE4-65D65F3D96DF}"/>
          </ac:spMkLst>
        </pc:spChg>
        <pc:spChg chg="add mod ord">
          <ac:chgData name="RONALDO ALEXANDER ALMACHI MURILLO" userId="54adecf2-25ed-4d99-aadb-d915375065c4" providerId="ADAL" clId="{F5AE299B-DD37-4931-9B41-C3C016CEDE08}" dt="2021-09-18T23:29:20.777" v="5465" actId="123"/>
          <ac:spMkLst>
            <pc:docMk/>
            <pc:sldMk cId="2805872983" sldId="280"/>
            <ac:spMk id="5" creationId="{D7C21596-FFE4-4F73-879B-7348B3DAA4DA}"/>
          </ac:spMkLst>
        </pc:spChg>
        <pc:spChg chg="add">
          <ac:chgData name="RONALDO ALEXANDER ALMACHI MURILLO" userId="54adecf2-25ed-4d99-aadb-d915375065c4" providerId="ADAL" clId="{F5AE299B-DD37-4931-9B41-C3C016CEDE08}" dt="2021-09-18T23:02:19.546" v="4575" actId="26606"/>
          <ac:spMkLst>
            <pc:docMk/>
            <pc:sldMk cId="2805872983" sldId="280"/>
            <ac:spMk id="12" creationId="{C5176844-69C3-4F79-BE38-EA5BDDF4FEA4}"/>
          </ac:spMkLst>
        </pc:spChg>
        <pc:spChg chg="add">
          <ac:chgData name="RONALDO ALEXANDER ALMACHI MURILLO" userId="54adecf2-25ed-4d99-aadb-d915375065c4" providerId="ADAL" clId="{F5AE299B-DD37-4931-9B41-C3C016CEDE08}" dt="2021-09-18T23:02:19.546" v="4575" actId="26606"/>
          <ac:spMkLst>
            <pc:docMk/>
            <pc:sldMk cId="2805872983" sldId="280"/>
            <ac:spMk id="16" creationId="{A101E513-AF74-4E9D-A31F-99664250722D}"/>
          </ac:spMkLst>
        </pc:spChg>
        <pc:picChg chg="add mod">
          <ac:chgData name="RONALDO ALEXANDER ALMACHI MURILLO" userId="54adecf2-25ed-4d99-aadb-d915375065c4" providerId="ADAL" clId="{F5AE299B-DD37-4931-9B41-C3C016CEDE08}" dt="2021-09-18T23:30:58.648" v="5501" actId="1076"/>
          <ac:picMkLst>
            <pc:docMk/>
            <pc:sldMk cId="2805872983" sldId="280"/>
            <ac:picMk id="7" creationId="{8CB867F2-2781-4B3B-8385-229F8B4898D5}"/>
          </ac:picMkLst>
        </pc:picChg>
        <pc:picChg chg="add mod">
          <ac:chgData name="RONALDO ALEXANDER ALMACHI MURILLO" userId="54adecf2-25ed-4d99-aadb-d915375065c4" providerId="ADAL" clId="{F5AE299B-DD37-4931-9B41-C3C016CEDE08}" dt="2021-09-18T23:31:15.232" v="5508" actId="1076"/>
          <ac:picMkLst>
            <pc:docMk/>
            <pc:sldMk cId="2805872983" sldId="280"/>
            <ac:picMk id="9" creationId="{CBDE1E0E-CF30-4CBF-BB02-E7FA2745385B}"/>
          </ac:picMkLst>
        </pc:picChg>
        <pc:cxnChg chg="add">
          <ac:chgData name="RONALDO ALEXANDER ALMACHI MURILLO" userId="54adecf2-25ed-4d99-aadb-d915375065c4" providerId="ADAL" clId="{F5AE299B-DD37-4931-9B41-C3C016CEDE08}" dt="2021-09-18T23:02:19.546" v="4575" actId="26606"/>
          <ac:cxnSpMkLst>
            <pc:docMk/>
            <pc:sldMk cId="2805872983" sldId="280"/>
            <ac:cxnSpMk id="14" creationId="{AEF97C72-3F89-4F0A-9629-01818B389CF0}"/>
          </ac:cxnSpMkLst>
        </pc:cxnChg>
      </pc:sldChg>
      <pc:sldChg chg="addSp modSp new mod setBg">
        <pc:chgData name="RONALDO ALEXANDER ALMACHI MURILLO" userId="54adecf2-25ed-4d99-aadb-d915375065c4" providerId="ADAL" clId="{F5AE299B-DD37-4931-9B41-C3C016CEDE08}" dt="2021-09-18T23:38:46.062" v="5791" actId="1076"/>
        <pc:sldMkLst>
          <pc:docMk/>
          <pc:sldMk cId="2507884841" sldId="281"/>
        </pc:sldMkLst>
        <pc:spChg chg="mod">
          <ac:chgData name="RONALDO ALEXANDER ALMACHI MURILLO" userId="54adecf2-25ed-4d99-aadb-d915375065c4" providerId="ADAL" clId="{F5AE299B-DD37-4931-9B41-C3C016CEDE08}" dt="2021-09-18T23:38:05.310" v="5778" actId="26606"/>
          <ac:spMkLst>
            <pc:docMk/>
            <pc:sldMk cId="2507884841" sldId="281"/>
            <ac:spMk id="2" creationId="{85E4A511-E83A-41CB-A992-383E10994F71}"/>
          </ac:spMkLst>
        </pc:spChg>
        <pc:spChg chg="mod">
          <ac:chgData name="RONALDO ALEXANDER ALMACHI MURILLO" userId="54adecf2-25ed-4d99-aadb-d915375065c4" providerId="ADAL" clId="{F5AE299B-DD37-4931-9B41-C3C016CEDE08}" dt="2021-09-18T23:38:05.310" v="5778" actId="26606"/>
          <ac:spMkLst>
            <pc:docMk/>
            <pc:sldMk cId="2507884841" sldId="281"/>
            <ac:spMk id="3" creationId="{BD44FF66-CD19-4BE5-B04E-612BF6778D02}"/>
          </ac:spMkLst>
        </pc:spChg>
        <pc:spChg chg="add">
          <ac:chgData name="RONALDO ALEXANDER ALMACHI MURILLO" userId="54adecf2-25ed-4d99-aadb-d915375065c4" providerId="ADAL" clId="{F5AE299B-DD37-4931-9B41-C3C016CEDE08}" dt="2021-09-18T23:38:05.310" v="5778" actId="26606"/>
          <ac:spMkLst>
            <pc:docMk/>
            <pc:sldMk cId="2507884841" sldId="281"/>
            <ac:spMk id="10" creationId="{C5176844-69C3-4F79-BE38-EA5BDDF4FEA4}"/>
          </ac:spMkLst>
        </pc:spChg>
        <pc:spChg chg="add">
          <ac:chgData name="RONALDO ALEXANDER ALMACHI MURILLO" userId="54adecf2-25ed-4d99-aadb-d915375065c4" providerId="ADAL" clId="{F5AE299B-DD37-4931-9B41-C3C016CEDE08}" dt="2021-09-18T23:38:05.310" v="5778" actId="26606"/>
          <ac:spMkLst>
            <pc:docMk/>
            <pc:sldMk cId="2507884841" sldId="281"/>
            <ac:spMk id="14" creationId="{A101E513-AF74-4E9D-A31F-99664250722D}"/>
          </ac:spMkLst>
        </pc:spChg>
        <pc:picChg chg="add mod">
          <ac:chgData name="RONALDO ALEXANDER ALMACHI MURILLO" userId="54adecf2-25ed-4d99-aadb-d915375065c4" providerId="ADAL" clId="{F5AE299B-DD37-4931-9B41-C3C016CEDE08}" dt="2021-09-18T23:38:46.062" v="5791" actId="1076"/>
          <ac:picMkLst>
            <pc:docMk/>
            <pc:sldMk cId="2507884841" sldId="281"/>
            <ac:picMk id="5" creationId="{7171FE26-1CC6-401D-BE13-D6EE94FD0FB3}"/>
          </ac:picMkLst>
        </pc:picChg>
        <pc:picChg chg="add mod">
          <ac:chgData name="RONALDO ALEXANDER ALMACHI MURILLO" userId="54adecf2-25ed-4d99-aadb-d915375065c4" providerId="ADAL" clId="{F5AE299B-DD37-4931-9B41-C3C016CEDE08}" dt="2021-09-18T23:38:32.529" v="5789" actId="1076"/>
          <ac:picMkLst>
            <pc:docMk/>
            <pc:sldMk cId="2507884841" sldId="281"/>
            <ac:picMk id="7" creationId="{5861C959-10A4-49A8-9822-308AC245CBCD}"/>
          </ac:picMkLst>
        </pc:picChg>
        <pc:cxnChg chg="add">
          <ac:chgData name="RONALDO ALEXANDER ALMACHI MURILLO" userId="54adecf2-25ed-4d99-aadb-d915375065c4" providerId="ADAL" clId="{F5AE299B-DD37-4931-9B41-C3C016CEDE08}" dt="2021-09-18T23:38:05.310" v="5778" actId="26606"/>
          <ac:cxnSpMkLst>
            <pc:docMk/>
            <pc:sldMk cId="2507884841" sldId="281"/>
            <ac:cxnSpMk id="12" creationId="{AEF97C72-3F89-4F0A-9629-01818B389CF0}"/>
          </ac:cxnSpMkLst>
        </pc:cxnChg>
      </pc:sldChg>
      <pc:sldChg chg="addSp modSp new mod setBg">
        <pc:chgData name="RONALDO ALEXANDER ALMACHI MURILLO" userId="54adecf2-25ed-4d99-aadb-d915375065c4" providerId="ADAL" clId="{F5AE299B-DD37-4931-9B41-C3C016CEDE08}" dt="2021-09-18T23:52:14.878" v="6192" actId="123"/>
        <pc:sldMkLst>
          <pc:docMk/>
          <pc:sldMk cId="205271809" sldId="282"/>
        </pc:sldMkLst>
        <pc:spChg chg="mod">
          <ac:chgData name="RONALDO ALEXANDER ALMACHI MURILLO" userId="54adecf2-25ed-4d99-aadb-d915375065c4" providerId="ADAL" clId="{F5AE299B-DD37-4931-9B41-C3C016CEDE08}" dt="2021-09-18T23:52:08.080" v="6189" actId="26606"/>
          <ac:spMkLst>
            <pc:docMk/>
            <pc:sldMk cId="205271809" sldId="282"/>
            <ac:spMk id="2" creationId="{10BA6F16-5E91-413D-9D83-2860ED69EC7B}"/>
          </ac:spMkLst>
        </pc:spChg>
        <pc:spChg chg="mod ord">
          <ac:chgData name="RONALDO ALEXANDER ALMACHI MURILLO" userId="54adecf2-25ed-4d99-aadb-d915375065c4" providerId="ADAL" clId="{F5AE299B-DD37-4931-9B41-C3C016CEDE08}" dt="2021-09-18T23:52:14.878" v="6192" actId="123"/>
          <ac:spMkLst>
            <pc:docMk/>
            <pc:sldMk cId="205271809" sldId="282"/>
            <ac:spMk id="3" creationId="{FCF12EA9-D0CA-4351-893F-E17DF678AC0F}"/>
          </ac:spMkLst>
        </pc:spChg>
        <pc:spChg chg="add">
          <ac:chgData name="RONALDO ALEXANDER ALMACHI MURILLO" userId="54adecf2-25ed-4d99-aadb-d915375065c4" providerId="ADAL" clId="{F5AE299B-DD37-4931-9B41-C3C016CEDE08}" dt="2021-09-18T23:52:08.080" v="6189" actId="26606"/>
          <ac:spMkLst>
            <pc:docMk/>
            <pc:sldMk cId="205271809" sldId="282"/>
            <ac:spMk id="10" creationId="{C5176844-69C3-4F79-BE38-EA5BDDF4FEA4}"/>
          </ac:spMkLst>
        </pc:spChg>
        <pc:spChg chg="add">
          <ac:chgData name="RONALDO ALEXANDER ALMACHI MURILLO" userId="54adecf2-25ed-4d99-aadb-d915375065c4" providerId="ADAL" clId="{F5AE299B-DD37-4931-9B41-C3C016CEDE08}" dt="2021-09-18T23:52:08.080" v="6189" actId="26606"/>
          <ac:spMkLst>
            <pc:docMk/>
            <pc:sldMk cId="205271809" sldId="282"/>
            <ac:spMk id="14" creationId="{A101E513-AF74-4E9D-A31F-99664250722D}"/>
          </ac:spMkLst>
        </pc:spChg>
        <pc:picChg chg="add mod">
          <ac:chgData name="RONALDO ALEXANDER ALMACHI MURILLO" userId="54adecf2-25ed-4d99-aadb-d915375065c4" providerId="ADAL" clId="{F5AE299B-DD37-4931-9B41-C3C016CEDE08}" dt="2021-09-18T23:52:11.793" v="6190" actId="27614"/>
          <ac:picMkLst>
            <pc:docMk/>
            <pc:sldMk cId="205271809" sldId="282"/>
            <ac:picMk id="5" creationId="{76BB8CFD-71BD-471C-A9D8-2B0B7ABEA751}"/>
          </ac:picMkLst>
        </pc:picChg>
        <pc:cxnChg chg="add">
          <ac:chgData name="RONALDO ALEXANDER ALMACHI MURILLO" userId="54adecf2-25ed-4d99-aadb-d915375065c4" providerId="ADAL" clId="{F5AE299B-DD37-4931-9B41-C3C016CEDE08}" dt="2021-09-18T23:52:08.080" v="6189" actId="26606"/>
          <ac:cxnSpMkLst>
            <pc:docMk/>
            <pc:sldMk cId="205271809" sldId="282"/>
            <ac:cxnSpMk id="12" creationId="{4D5E13B1-3A31-47C7-8474-7A3DE600680D}"/>
          </ac:cxnSpMkLst>
        </pc:cxnChg>
      </pc:sldChg>
      <pc:sldChg chg="addSp delSp modSp new mod setBg">
        <pc:chgData name="RONALDO ALEXANDER ALMACHI MURILLO" userId="54adecf2-25ed-4d99-aadb-d915375065c4" providerId="ADAL" clId="{F5AE299B-DD37-4931-9B41-C3C016CEDE08}" dt="2021-09-18T23:57:40.984" v="6249" actId="1076"/>
        <pc:sldMkLst>
          <pc:docMk/>
          <pc:sldMk cId="225971795" sldId="283"/>
        </pc:sldMkLst>
        <pc:spChg chg="mod">
          <ac:chgData name="RONALDO ALEXANDER ALMACHI MURILLO" userId="54adecf2-25ed-4d99-aadb-d915375065c4" providerId="ADAL" clId="{F5AE299B-DD37-4931-9B41-C3C016CEDE08}" dt="2021-09-18T23:57:10.204" v="6241" actId="26606"/>
          <ac:spMkLst>
            <pc:docMk/>
            <pc:sldMk cId="225971795" sldId="283"/>
            <ac:spMk id="2" creationId="{B7099606-8C6F-4832-A770-B1F1A8D425D0}"/>
          </ac:spMkLst>
        </pc:spChg>
        <pc:spChg chg="del">
          <ac:chgData name="RONALDO ALEXANDER ALMACHI MURILLO" userId="54adecf2-25ed-4d99-aadb-d915375065c4" providerId="ADAL" clId="{F5AE299B-DD37-4931-9B41-C3C016CEDE08}" dt="2021-09-18T23:57:04.012" v="6240" actId="22"/>
          <ac:spMkLst>
            <pc:docMk/>
            <pc:sldMk cId="225971795" sldId="283"/>
            <ac:spMk id="3" creationId="{0EEC4675-7C94-42BB-9661-456E98B29AFD}"/>
          </ac:spMkLst>
        </pc:spChg>
        <pc:spChg chg="add del">
          <ac:chgData name="RONALDO ALEXANDER ALMACHI MURILLO" userId="54adecf2-25ed-4d99-aadb-d915375065c4" providerId="ADAL" clId="{F5AE299B-DD37-4931-9B41-C3C016CEDE08}" dt="2021-09-18T23:57:14.608" v="6244" actId="478"/>
          <ac:spMkLst>
            <pc:docMk/>
            <pc:sldMk cId="225971795" sldId="283"/>
            <ac:spMk id="9" creationId="{5765096C-8837-43C2-BC07-146040F22C11}"/>
          </ac:spMkLst>
        </pc:spChg>
        <pc:spChg chg="add">
          <ac:chgData name="RONALDO ALEXANDER ALMACHI MURILLO" userId="54adecf2-25ed-4d99-aadb-d915375065c4" providerId="ADAL" clId="{F5AE299B-DD37-4931-9B41-C3C016CEDE08}" dt="2021-09-18T23:57:10.204" v="6241" actId="26606"/>
          <ac:spMkLst>
            <pc:docMk/>
            <pc:sldMk cId="225971795" sldId="283"/>
            <ac:spMk id="12" creationId="{C5176844-69C3-4F79-BE38-EA5BDDF4FEA4}"/>
          </ac:spMkLst>
        </pc:spChg>
        <pc:spChg chg="add">
          <ac:chgData name="RONALDO ALEXANDER ALMACHI MURILLO" userId="54adecf2-25ed-4d99-aadb-d915375065c4" providerId="ADAL" clId="{F5AE299B-DD37-4931-9B41-C3C016CEDE08}" dt="2021-09-18T23:57:10.204" v="6241" actId="26606"/>
          <ac:spMkLst>
            <pc:docMk/>
            <pc:sldMk cId="225971795" sldId="283"/>
            <ac:spMk id="16" creationId="{A101E513-AF74-4E9D-A31F-99664250722D}"/>
          </ac:spMkLst>
        </pc:spChg>
        <pc:picChg chg="add mod ord">
          <ac:chgData name="RONALDO ALEXANDER ALMACHI MURILLO" userId="54adecf2-25ed-4d99-aadb-d915375065c4" providerId="ADAL" clId="{F5AE299B-DD37-4931-9B41-C3C016CEDE08}" dt="2021-09-18T23:57:40.984" v="6249" actId="1076"/>
          <ac:picMkLst>
            <pc:docMk/>
            <pc:sldMk cId="225971795" sldId="283"/>
            <ac:picMk id="5" creationId="{B8E995C0-7FC2-41DE-9D07-83F6E3C789DA}"/>
          </ac:picMkLst>
        </pc:picChg>
        <pc:cxnChg chg="add">
          <ac:chgData name="RONALDO ALEXANDER ALMACHI MURILLO" userId="54adecf2-25ed-4d99-aadb-d915375065c4" providerId="ADAL" clId="{F5AE299B-DD37-4931-9B41-C3C016CEDE08}" dt="2021-09-18T23:57:10.204" v="6241" actId="26606"/>
          <ac:cxnSpMkLst>
            <pc:docMk/>
            <pc:sldMk cId="225971795" sldId="283"/>
            <ac:cxnSpMk id="14" creationId="{4D5E13B1-3A31-47C7-8474-7A3DE600680D}"/>
          </ac:cxnSpMkLst>
        </pc:cxnChg>
      </pc:sldChg>
      <pc:sldChg chg="addSp delSp modSp new mod setBg">
        <pc:chgData name="RONALDO ALEXANDER ALMACHI MURILLO" userId="54adecf2-25ed-4d99-aadb-d915375065c4" providerId="ADAL" clId="{F5AE299B-DD37-4931-9B41-C3C016CEDE08}" dt="2021-09-19T00:19:22.793" v="6278" actId="1076"/>
        <pc:sldMkLst>
          <pc:docMk/>
          <pc:sldMk cId="3164739699" sldId="284"/>
        </pc:sldMkLst>
        <pc:spChg chg="mod">
          <ac:chgData name="RONALDO ALEXANDER ALMACHI MURILLO" userId="54adecf2-25ed-4d99-aadb-d915375065c4" providerId="ADAL" clId="{F5AE299B-DD37-4931-9B41-C3C016CEDE08}" dt="2021-09-19T00:19:10.008" v="6273" actId="26606"/>
          <ac:spMkLst>
            <pc:docMk/>
            <pc:sldMk cId="3164739699" sldId="284"/>
            <ac:spMk id="2" creationId="{4643A472-0977-4F3B-8985-C6D9FB236A5A}"/>
          </ac:spMkLst>
        </pc:spChg>
        <pc:spChg chg="del">
          <ac:chgData name="RONALDO ALEXANDER ALMACHI MURILLO" userId="54adecf2-25ed-4d99-aadb-d915375065c4" providerId="ADAL" clId="{F5AE299B-DD37-4931-9B41-C3C016CEDE08}" dt="2021-09-19T00:19:02.984" v="6272" actId="22"/>
          <ac:spMkLst>
            <pc:docMk/>
            <pc:sldMk cId="3164739699" sldId="284"/>
            <ac:spMk id="3" creationId="{F411B01B-F874-403F-9FDF-9B2A88CC8DC4}"/>
          </ac:spMkLst>
        </pc:spChg>
        <pc:spChg chg="add del">
          <ac:chgData name="RONALDO ALEXANDER ALMACHI MURILLO" userId="54adecf2-25ed-4d99-aadb-d915375065c4" providerId="ADAL" clId="{F5AE299B-DD37-4931-9B41-C3C016CEDE08}" dt="2021-09-19T00:19:17.293" v="6275" actId="478"/>
          <ac:spMkLst>
            <pc:docMk/>
            <pc:sldMk cId="3164739699" sldId="284"/>
            <ac:spMk id="9" creationId="{BCF43A59-43BB-4680-B5AC-C6901C641C56}"/>
          </ac:spMkLst>
        </pc:spChg>
        <pc:spChg chg="add">
          <ac:chgData name="RONALDO ALEXANDER ALMACHI MURILLO" userId="54adecf2-25ed-4d99-aadb-d915375065c4" providerId="ADAL" clId="{F5AE299B-DD37-4931-9B41-C3C016CEDE08}" dt="2021-09-19T00:19:10.008" v="6273" actId="26606"/>
          <ac:spMkLst>
            <pc:docMk/>
            <pc:sldMk cId="3164739699" sldId="284"/>
            <ac:spMk id="12" creationId="{C5176844-69C3-4F79-BE38-EA5BDDF4FEA4}"/>
          </ac:spMkLst>
        </pc:spChg>
        <pc:spChg chg="add">
          <ac:chgData name="RONALDO ALEXANDER ALMACHI MURILLO" userId="54adecf2-25ed-4d99-aadb-d915375065c4" providerId="ADAL" clId="{F5AE299B-DD37-4931-9B41-C3C016CEDE08}" dt="2021-09-19T00:19:10.008" v="6273" actId="26606"/>
          <ac:spMkLst>
            <pc:docMk/>
            <pc:sldMk cId="3164739699" sldId="284"/>
            <ac:spMk id="16" creationId="{A101E513-AF74-4E9D-A31F-99664250722D}"/>
          </ac:spMkLst>
        </pc:spChg>
        <pc:picChg chg="add mod ord">
          <ac:chgData name="RONALDO ALEXANDER ALMACHI MURILLO" userId="54adecf2-25ed-4d99-aadb-d915375065c4" providerId="ADAL" clId="{F5AE299B-DD37-4931-9B41-C3C016CEDE08}" dt="2021-09-19T00:19:22.793" v="6278" actId="1076"/>
          <ac:picMkLst>
            <pc:docMk/>
            <pc:sldMk cId="3164739699" sldId="284"/>
            <ac:picMk id="5" creationId="{7E5E2506-65DB-47AA-9562-6DFCAC27DCEF}"/>
          </ac:picMkLst>
        </pc:picChg>
        <pc:cxnChg chg="add">
          <ac:chgData name="RONALDO ALEXANDER ALMACHI MURILLO" userId="54adecf2-25ed-4d99-aadb-d915375065c4" providerId="ADAL" clId="{F5AE299B-DD37-4931-9B41-C3C016CEDE08}" dt="2021-09-19T00:19:10.008" v="6273" actId="26606"/>
          <ac:cxnSpMkLst>
            <pc:docMk/>
            <pc:sldMk cId="3164739699" sldId="284"/>
            <ac:cxnSpMk id="14" creationId="{4D5E13B1-3A31-47C7-8474-7A3DE600680D}"/>
          </ac:cxnSpMkLst>
        </pc:cxnChg>
      </pc:sldChg>
      <pc:sldChg chg="addSp delSp modSp new mod setBg">
        <pc:chgData name="RONALDO ALEXANDER ALMACHI MURILLO" userId="54adecf2-25ed-4d99-aadb-d915375065c4" providerId="ADAL" clId="{F5AE299B-DD37-4931-9B41-C3C016CEDE08}" dt="2021-09-19T00:23:57.303" v="6339" actId="14100"/>
        <pc:sldMkLst>
          <pc:docMk/>
          <pc:sldMk cId="2481665468" sldId="285"/>
        </pc:sldMkLst>
        <pc:spChg chg="mod">
          <ac:chgData name="RONALDO ALEXANDER ALMACHI MURILLO" userId="54adecf2-25ed-4d99-aadb-d915375065c4" providerId="ADAL" clId="{F5AE299B-DD37-4931-9B41-C3C016CEDE08}" dt="2021-09-19T00:23:32.100" v="6325" actId="26606"/>
          <ac:spMkLst>
            <pc:docMk/>
            <pc:sldMk cId="2481665468" sldId="285"/>
            <ac:spMk id="2" creationId="{08F6D698-DF06-46BD-A874-A24763F4D7FC}"/>
          </ac:spMkLst>
        </pc:spChg>
        <pc:spChg chg="del">
          <ac:chgData name="RONALDO ALEXANDER ALMACHI MURILLO" userId="54adecf2-25ed-4d99-aadb-d915375065c4" providerId="ADAL" clId="{F5AE299B-DD37-4931-9B41-C3C016CEDE08}" dt="2021-09-19T00:22:58.382" v="6323" actId="22"/>
          <ac:spMkLst>
            <pc:docMk/>
            <pc:sldMk cId="2481665468" sldId="285"/>
            <ac:spMk id="3" creationId="{E4D3DE80-C8FE-467B-B79C-C229B6CA2D88}"/>
          </ac:spMkLst>
        </pc:spChg>
        <pc:spChg chg="add del">
          <ac:chgData name="RONALDO ALEXANDER ALMACHI MURILLO" userId="54adecf2-25ed-4d99-aadb-d915375065c4" providerId="ADAL" clId="{F5AE299B-DD37-4931-9B41-C3C016CEDE08}" dt="2021-09-19T00:23:36.167" v="6330" actId="478"/>
          <ac:spMkLst>
            <pc:docMk/>
            <pc:sldMk cId="2481665468" sldId="285"/>
            <ac:spMk id="11" creationId="{65570DFD-457F-4141-B993-767D153A237C}"/>
          </ac:spMkLst>
        </pc:spChg>
        <pc:spChg chg="add">
          <ac:chgData name="RONALDO ALEXANDER ALMACHI MURILLO" userId="54adecf2-25ed-4d99-aadb-d915375065c4" providerId="ADAL" clId="{F5AE299B-DD37-4931-9B41-C3C016CEDE08}" dt="2021-09-19T00:23:32.100" v="6325" actId="26606"/>
          <ac:spMkLst>
            <pc:docMk/>
            <pc:sldMk cId="2481665468" sldId="285"/>
            <ac:spMk id="14" creationId="{C5176844-69C3-4F79-BE38-EA5BDDF4FEA4}"/>
          </ac:spMkLst>
        </pc:spChg>
        <pc:spChg chg="add">
          <ac:chgData name="RONALDO ALEXANDER ALMACHI MURILLO" userId="54adecf2-25ed-4d99-aadb-d915375065c4" providerId="ADAL" clId="{F5AE299B-DD37-4931-9B41-C3C016CEDE08}" dt="2021-09-19T00:23:32.100" v="6325" actId="26606"/>
          <ac:spMkLst>
            <pc:docMk/>
            <pc:sldMk cId="2481665468" sldId="285"/>
            <ac:spMk id="18" creationId="{A101E513-AF74-4E9D-A31F-99664250722D}"/>
          </ac:spMkLst>
        </pc:spChg>
        <pc:picChg chg="add mod ord">
          <ac:chgData name="RONALDO ALEXANDER ALMACHI MURILLO" userId="54adecf2-25ed-4d99-aadb-d915375065c4" providerId="ADAL" clId="{F5AE299B-DD37-4931-9B41-C3C016CEDE08}" dt="2021-09-19T00:23:46.990" v="6334" actId="1076"/>
          <ac:picMkLst>
            <pc:docMk/>
            <pc:sldMk cId="2481665468" sldId="285"/>
            <ac:picMk id="5" creationId="{71CD9163-890F-4419-9E8D-A6A40AECB8E2}"/>
          </ac:picMkLst>
        </pc:picChg>
        <pc:picChg chg="add mod">
          <ac:chgData name="RONALDO ALEXANDER ALMACHI MURILLO" userId="54adecf2-25ed-4d99-aadb-d915375065c4" providerId="ADAL" clId="{F5AE299B-DD37-4931-9B41-C3C016CEDE08}" dt="2021-09-19T00:23:57.303" v="6339" actId="14100"/>
          <ac:picMkLst>
            <pc:docMk/>
            <pc:sldMk cId="2481665468" sldId="285"/>
            <ac:picMk id="7" creationId="{38FCD3F0-A53A-4839-9758-855D0518059A}"/>
          </ac:picMkLst>
        </pc:picChg>
        <pc:cxnChg chg="add">
          <ac:chgData name="RONALDO ALEXANDER ALMACHI MURILLO" userId="54adecf2-25ed-4d99-aadb-d915375065c4" providerId="ADAL" clId="{F5AE299B-DD37-4931-9B41-C3C016CEDE08}" dt="2021-09-19T00:23:32.100" v="6325" actId="26606"/>
          <ac:cxnSpMkLst>
            <pc:docMk/>
            <pc:sldMk cId="2481665468" sldId="285"/>
            <ac:cxnSpMk id="16" creationId="{4D5E13B1-3A31-47C7-8474-7A3DE600680D}"/>
          </ac:cxnSpMkLst>
        </pc:cxnChg>
      </pc:sldChg>
      <pc:sldChg chg="addSp delSp modSp add mod">
        <pc:chgData name="RONALDO ALEXANDER ALMACHI MURILLO" userId="54adecf2-25ed-4d99-aadb-d915375065c4" providerId="ADAL" clId="{F5AE299B-DD37-4931-9B41-C3C016CEDE08}" dt="2021-09-19T00:25:30.407" v="6359" actId="1076"/>
        <pc:sldMkLst>
          <pc:docMk/>
          <pc:sldMk cId="864887682" sldId="286"/>
        </pc:sldMkLst>
        <pc:picChg chg="add mod">
          <ac:chgData name="RONALDO ALEXANDER ALMACHI MURILLO" userId="54adecf2-25ed-4d99-aadb-d915375065c4" providerId="ADAL" clId="{F5AE299B-DD37-4931-9B41-C3C016CEDE08}" dt="2021-09-19T00:25:30.407" v="6359" actId="1076"/>
          <ac:picMkLst>
            <pc:docMk/>
            <pc:sldMk cId="864887682" sldId="286"/>
            <ac:picMk id="4" creationId="{0DD1D4C2-BDB4-43BE-A39B-992F083155B5}"/>
          </ac:picMkLst>
        </pc:picChg>
        <pc:picChg chg="del">
          <ac:chgData name="RONALDO ALEXANDER ALMACHI MURILLO" userId="54adecf2-25ed-4d99-aadb-d915375065c4" providerId="ADAL" clId="{F5AE299B-DD37-4931-9B41-C3C016CEDE08}" dt="2021-09-19T00:24:35.422" v="6341" actId="478"/>
          <ac:picMkLst>
            <pc:docMk/>
            <pc:sldMk cId="864887682" sldId="286"/>
            <ac:picMk id="5" creationId="{71CD9163-890F-4419-9E8D-A6A40AECB8E2}"/>
          </ac:picMkLst>
        </pc:picChg>
        <pc:picChg chg="del">
          <ac:chgData name="RONALDO ALEXANDER ALMACHI MURILLO" userId="54adecf2-25ed-4d99-aadb-d915375065c4" providerId="ADAL" clId="{F5AE299B-DD37-4931-9B41-C3C016CEDE08}" dt="2021-09-19T00:25:02.335" v="6350" actId="478"/>
          <ac:picMkLst>
            <pc:docMk/>
            <pc:sldMk cId="864887682" sldId="286"/>
            <ac:picMk id="7" creationId="{38FCD3F0-A53A-4839-9758-855D0518059A}"/>
          </ac:picMkLst>
        </pc:picChg>
        <pc:picChg chg="add mod">
          <ac:chgData name="RONALDO ALEXANDER ALMACHI MURILLO" userId="54adecf2-25ed-4d99-aadb-d915375065c4" providerId="ADAL" clId="{F5AE299B-DD37-4931-9B41-C3C016CEDE08}" dt="2021-09-19T00:25:28.456" v="6358" actId="1076"/>
          <ac:picMkLst>
            <pc:docMk/>
            <pc:sldMk cId="864887682" sldId="286"/>
            <ac:picMk id="8" creationId="{41534A0B-B919-46F7-B1F9-5AC8296548FB}"/>
          </ac:picMkLst>
        </pc:picChg>
      </pc:sldChg>
    </pc:docChg>
  </pc:docChgLst>
  <pc:docChgLst>
    <pc:chgData name="DENNYS FRANCISCO SALAZAR DOMINGUEZ" userId="bca229c7-5223-4102-8bf1-3d51372da1f7" providerId="ADAL" clId="{A04A4A4D-4461-4913-B5E2-5FDAD7157DC5}"/>
    <pc:docChg chg="undo custSel addSld delSld modSld sldOrd">
      <pc:chgData name="DENNYS FRANCISCO SALAZAR DOMINGUEZ" userId="bca229c7-5223-4102-8bf1-3d51372da1f7" providerId="ADAL" clId="{A04A4A4D-4461-4913-B5E2-5FDAD7157DC5}" dt="2021-09-21T16:28:25.614" v="703"/>
      <pc:docMkLst>
        <pc:docMk/>
      </pc:docMkLst>
      <pc:sldChg chg="modSp mod">
        <pc:chgData name="DENNYS FRANCISCO SALAZAR DOMINGUEZ" userId="bca229c7-5223-4102-8bf1-3d51372da1f7" providerId="ADAL" clId="{A04A4A4D-4461-4913-B5E2-5FDAD7157DC5}" dt="2021-09-21T15:58:31.915" v="643" actId="20577"/>
        <pc:sldMkLst>
          <pc:docMk/>
          <pc:sldMk cId="3501642487" sldId="259"/>
        </pc:sldMkLst>
        <pc:spChg chg="mod">
          <ac:chgData name="DENNYS FRANCISCO SALAZAR DOMINGUEZ" userId="bca229c7-5223-4102-8bf1-3d51372da1f7" providerId="ADAL" clId="{A04A4A4D-4461-4913-B5E2-5FDAD7157DC5}" dt="2021-09-21T15:58:31.915" v="643" actId="20577"/>
          <ac:spMkLst>
            <pc:docMk/>
            <pc:sldMk cId="3501642487" sldId="259"/>
            <ac:spMk id="4" creationId="{72987EBC-DA3F-446F-8905-A7D2A4C73189}"/>
          </ac:spMkLst>
        </pc:spChg>
      </pc:sldChg>
      <pc:sldChg chg="del">
        <pc:chgData name="DENNYS FRANCISCO SALAZAR DOMINGUEZ" userId="bca229c7-5223-4102-8bf1-3d51372da1f7" providerId="ADAL" clId="{A04A4A4D-4461-4913-B5E2-5FDAD7157DC5}" dt="2021-09-21T12:56:09.899" v="168" actId="47"/>
        <pc:sldMkLst>
          <pc:docMk/>
          <pc:sldMk cId="2714098745" sldId="260"/>
        </pc:sldMkLst>
      </pc:sldChg>
      <pc:sldChg chg="del">
        <pc:chgData name="DENNYS FRANCISCO SALAZAR DOMINGUEZ" userId="bca229c7-5223-4102-8bf1-3d51372da1f7" providerId="ADAL" clId="{A04A4A4D-4461-4913-B5E2-5FDAD7157DC5}" dt="2021-09-21T12:27:31.890" v="6" actId="47"/>
        <pc:sldMkLst>
          <pc:docMk/>
          <pc:sldMk cId="3678815344" sldId="271"/>
        </pc:sldMkLst>
      </pc:sldChg>
      <pc:sldChg chg="del ord">
        <pc:chgData name="DENNYS FRANCISCO SALAZAR DOMINGUEZ" userId="bca229c7-5223-4102-8bf1-3d51372da1f7" providerId="ADAL" clId="{A04A4A4D-4461-4913-B5E2-5FDAD7157DC5}" dt="2021-09-21T13:31:09.032" v="237" actId="47"/>
        <pc:sldMkLst>
          <pc:docMk/>
          <pc:sldMk cId="3379443873" sldId="272"/>
        </pc:sldMkLst>
      </pc:sldChg>
      <pc:sldChg chg="ord">
        <pc:chgData name="DENNYS FRANCISCO SALAZAR DOMINGUEZ" userId="bca229c7-5223-4102-8bf1-3d51372da1f7" providerId="ADAL" clId="{A04A4A4D-4461-4913-B5E2-5FDAD7157DC5}" dt="2021-09-21T16:26:51.599" v="656"/>
        <pc:sldMkLst>
          <pc:docMk/>
          <pc:sldMk cId="635925536" sldId="273"/>
        </pc:sldMkLst>
      </pc:sldChg>
      <pc:sldChg chg="ord">
        <pc:chgData name="DENNYS FRANCISCO SALAZAR DOMINGUEZ" userId="bca229c7-5223-4102-8bf1-3d51372da1f7" providerId="ADAL" clId="{A04A4A4D-4461-4913-B5E2-5FDAD7157DC5}" dt="2021-09-21T16:26:51.599" v="656"/>
        <pc:sldMkLst>
          <pc:docMk/>
          <pc:sldMk cId="2805872983" sldId="280"/>
        </pc:sldMkLst>
      </pc:sldChg>
      <pc:sldChg chg="ord">
        <pc:chgData name="DENNYS FRANCISCO SALAZAR DOMINGUEZ" userId="bca229c7-5223-4102-8bf1-3d51372da1f7" providerId="ADAL" clId="{A04A4A4D-4461-4913-B5E2-5FDAD7157DC5}" dt="2021-09-21T16:26:51.599" v="656"/>
        <pc:sldMkLst>
          <pc:docMk/>
          <pc:sldMk cId="2507884841" sldId="281"/>
        </pc:sldMkLst>
      </pc:sldChg>
      <pc:sldChg chg="ord">
        <pc:chgData name="DENNYS FRANCISCO SALAZAR DOMINGUEZ" userId="bca229c7-5223-4102-8bf1-3d51372da1f7" providerId="ADAL" clId="{A04A4A4D-4461-4913-B5E2-5FDAD7157DC5}" dt="2021-09-21T16:26:51.599" v="656"/>
        <pc:sldMkLst>
          <pc:docMk/>
          <pc:sldMk cId="205271809" sldId="282"/>
        </pc:sldMkLst>
      </pc:sldChg>
      <pc:sldChg chg="ord">
        <pc:chgData name="DENNYS FRANCISCO SALAZAR DOMINGUEZ" userId="bca229c7-5223-4102-8bf1-3d51372da1f7" providerId="ADAL" clId="{A04A4A4D-4461-4913-B5E2-5FDAD7157DC5}" dt="2021-09-21T16:26:51.599" v="656"/>
        <pc:sldMkLst>
          <pc:docMk/>
          <pc:sldMk cId="225971795" sldId="283"/>
        </pc:sldMkLst>
      </pc:sldChg>
      <pc:sldChg chg="modSp add mod ord">
        <pc:chgData name="DENNYS FRANCISCO SALAZAR DOMINGUEZ" userId="bca229c7-5223-4102-8bf1-3d51372da1f7" providerId="ADAL" clId="{A04A4A4D-4461-4913-B5E2-5FDAD7157DC5}" dt="2021-09-21T12:28:13.595" v="12" actId="20577"/>
        <pc:sldMkLst>
          <pc:docMk/>
          <pc:sldMk cId="1968376741" sldId="287"/>
        </pc:sldMkLst>
        <pc:spChg chg="mod">
          <ac:chgData name="DENNYS FRANCISCO SALAZAR DOMINGUEZ" userId="bca229c7-5223-4102-8bf1-3d51372da1f7" providerId="ADAL" clId="{A04A4A4D-4461-4913-B5E2-5FDAD7157DC5}" dt="2021-09-21T12:28:13.595" v="12" actId="20577"/>
          <ac:spMkLst>
            <pc:docMk/>
            <pc:sldMk cId="1968376741" sldId="287"/>
            <ac:spMk id="4" creationId="{A78545DC-18BB-4BAC-BBF3-BDBBB428F513}"/>
          </ac:spMkLst>
        </pc:spChg>
      </pc:sldChg>
      <pc:sldChg chg="modSp add mod ord">
        <pc:chgData name="DENNYS FRANCISCO SALAZAR DOMINGUEZ" userId="bca229c7-5223-4102-8bf1-3d51372da1f7" providerId="ADAL" clId="{A04A4A4D-4461-4913-B5E2-5FDAD7157DC5}" dt="2021-09-21T12:28:23.070" v="23" actId="20577"/>
        <pc:sldMkLst>
          <pc:docMk/>
          <pc:sldMk cId="1316148118" sldId="288"/>
        </pc:sldMkLst>
        <pc:spChg chg="mod">
          <ac:chgData name="DENNYS FRANCISCO SALAZAR DOMINGUEZ" userId="bca229c7-5223-4102-8bf1-3d51372da1f7" providerId="ADAL" clId="{A04A4A4D-4461-4913-B5E2-5FDAD7157DC5}" dt="2021-09-21T12:28:23.070" v="23" actId="20577"/>
          <ac:spMkLst>
            <pc:docMk/>
            <pc:sldMk cId="1316148118" sldId="288"/>
            <ac:spMk id="4" creationId="{A78545DC-18BB-4BAC-BBF3-BDBBB428F513}"/>
          </ac:spMkLst>
        </pc:spChg>
      </pc:sldChg>
      <pc:sldChg chg="addSp delSp modSp add mod ord">
        <pc:chgData name="DENNYS FRANCISCO SALAZAR DOMINGUEZ" userId="bca229c7-5223-4102-8bf1-3d51372da1f7" providerId="ADAL" clId="{A04A4A4D-4461-4913-B5E2-5FDAD7157DC5}" dt="2021-09-21T12:37:26.282" v="63" actId="1076"/>
        <pc:sldMkLst>
          <pc:docMk/>
          <pc:sldMk cId="1183584462" sldId="289"/>
        </pc:sldMkLst>
        <pc:spChg chg="mod">
          <ac:chgData name="DENNYS FRANCISCO SALAZAR DOMINGUEZ" userId="bca229c7-5223-4102-8bf1-3d51372da1f7" providerId="ADAL" clId="{A04A4A4D-4461-4913-B5E2-5FDAD7157DC5}" dt="2021-09-21T12:29:10.836" v="51" actId="1076"/>
          <ac:spMkLst>
            <pc:docMk/>
            <pc:sldMk cId="1183584462" sldId="289"/>
            <ac:spMk id="2" creationId="{A448E02D-4E31-4486-A16D-7372E8AF33F3}"/>
          </ac:spMkLst>
        </pc:spChg>
        <pc:spChg chg="mod">
          <ac:chgData name="DENNYS FRANCISCO SALAZAR DOMINGUEZ" userId="bca229c7-5223-4102-8bf1-3d51372da1f7" providerId="ADAL" clId="{A04A4A4D-4461-4913-B5E2-5FDAD7157DC5}" dt="2021-09-21T12:34:53.748" v="53" actId="27636"/>
          <ac:spMkLst>
            <pc:docMk/>
            <pc:sldMk cId="1183584462" sldId="289"/>
            <ac:spMk id="3" creationId="{839581B7-4CF8-42A2-AAFF-CB22EACAB9B0}"/>
          </ac:spMkLst>
        </pc:spChg>
        <pc:picChg chg="del">
          <ac:chgData name="DENNYS FRANCISCO SALAZAR DOMINGUEZ" userId="bca229c7-5223-4102-8bf1-3d51372da1f7" providerId="ADAL" clId="{A04A4A4D-4461-4913-B5E2-5FDAD7157DC5}" dt="2021-09-21T12:36:35.409" v="54" actId="478"/>
          <ac:picMkLst>
            <pc:docMk/>
            <pc:sldMk cId="1183584462" sldId="289"/>
            <ac:picMk id="4" creationId="{1F97C966-9DE3-4B28-AD14-A77F9CAF5165}"/>
          </ac:picMkLst>
        </pc:picChg>
        <pc:picChg chg="add mod">
          <ac:chgData name="DENNYS FRANCISCO SALAZAR DOMINGUEZ" userId="bca229c7-5223-4102-8bf1-3d51372da1f7" providerId="ADAL" clId="{A04A4A4D-4461-4913-B5E2-5FDAD7157DC5}" dt="2021-09-21T12:36:57.322" v="60" actId="1076"/>
          <ac:picMkLst>
            <pc:docMk/>
            <pc:sldMk cId="1183584462" sldId="289"/>
            <ac:picMk id="1026" creationId="{28EF76F9-B427-4C27-8CDA-0E4750024A19}"/>
          </ac:picMkLst>
        </pc:picChg>
        <pc:picChg chg="add mod">
          <ac:chgData name="DENNYS FRANCISCO SALAZAR DOMINGUEZ" userId="bca229c7-5223-4102-8bf1-3d51372da1f7" providerId="ADAL" clId="{A04A4A4D-4461-4913-B5E2-5FDAD7157DC5}" dt="2021-09-21T12:37:26.282" v="63" actId="1076"/>
          <ac:picMkLst>
            <pc:docMk/>
            <pc:sldMk cId="1183584462" sldId="289"/>
            <ac:picMk id="1028" creationId="{CD9C2CD5-2161-4F55-BC02-89AF1248F99B}"/>
          </ac:picMkLst>
        </pc:picChg>
      </pc:sldChg>
      <pc:sldChg chg="addSp delSp modSp add mod modTransition modAnim">
        <pc:chgData name="DENNYS FRANCISCO SALAZAR DOMINGUEZ" userId="bca229c7-5223-4102-8bf1-3d51372da1f7" providerId="ADAL" clId="{A04A4A4D-4461-4913-B5E2-5FDAD7157DC5}" dt="2021-09-21T12:53:34.145" v="144"/>
        <pc:sldMkLst>
          <pc:docMk/>
          <pc:sldMk cId="3773019495" sldId="290"/>
        </pc:sldMkLst>
        <pc:spChg chg="mod">
          <ac:chgData name="DENNYS FRANCISCO SALAZAR DOMINGUEZ" userId="bca229c7-5223-4102-8bf1-3d51372da1f7" providerId="ADAL" clId="{A04A4A4D-4461-4913-B5E2-5FDAD7157DC5}" dt="2021-09-21T12:46:39.984" v="109" actId="20577"/>
          <ac:spMkLst>
            <pc:docMk/>
            <pc:sldMk cId="3773019495" sldId="290"/>
            <ac:spMk id="2" creationId="{A448E02D-4E31-4486-A16D-7372E8AF33F3}"/>
          </ac:spMkLst>
        </pc:spChg>
        <pc:spChg chg="mod">
          <ac:chgData name="DENNYS FRANCISCO SALAZAR DOMINGUEZ" userId="bca229c7-5223-4102-8bf1-3d51372da1f7" providerId="ADAL" clId="{A04A4A4D-4461-4913-B5E2-5FDAD7157DC5}" dt="2021-09-21T12:45:46.194" v="88" actId="27636"/>
          <ac:spMkLst>
            <pc:docMk/>
            <pc:sldMk cId="3773019495" sldId="290"/>
            <ac:spMk id="3" creationId="{839581B7-4CF8-42A2-AAFF-CB22EACAB9B0}"/>
          </ac:spMkLst>
        </pc:spChg>
        <pc:spChg chg="add del mod">
          <ac:chgData name="DENNYS FRANCISCO SALAZAR DOMINGUEZ" userId="bca229c7-5223-4102-8bf1-3d51372da1f7" providerId="ADAL" clId="{A04A4A4D-4461-4913-B5E2-5FDAD7157DC5}" dt="2021-09-21T12:46:36.600" v="99" actId="478"/>
          <ac:spMkLst>
            <pc:docMk/>
            <pc:sldMk cId="3773019495" sldId="290"/>
            <ac:spMk id="10" creationId="{A285DF2A-3FF3-4392-9185-BBDF36B2E2DF}"/>
          </ac:spMkLst>
        </pc:spChg>
        <pc:spChg chg="add mod">
          <ac:chgData name="DENNYS FRANCISCO SALAZAR DOMINGUEZ" userId="bca229c7-5223-4102-8bf1-3d51372da1f7" providerId="ADAL" clId="{A04A4A4D-4461-4913-B5E2-5FDAD7157DC5}" dt="2021-09-21T12:47:12.612" v="112" actId="571"/>
          <ac:spMkLst>
            <pc:docMk/>
            <pc:sldMk cId="3773019495" sldId="290"/>
            <ac:spMk id="12" creationId="{3A36CBDA-6932-4396-B606-BE6CBFCB83DF}"/>
          </ac:spMkLst>
        </pc:spChg>
        <pc:picChg chg="add mod">
          <ac:chgData name="DENNYS FRANCISCO SALAZAR DOMINGUEZ" userId="bca229c7-5223-4102-8bf1-3d51372da1f7" providerId="ADAL" clId="{A04A4A4D-4461-4913-B5E2-5FDAD7157DC5}" dt="2021-09-21T12:50:22.648" v="126" actId="1076"/>
          <ac:picMkLst>
            <pc:docMk/>
            <pc:sldMk cId="3773019495" sldId="290"/>
            <ac:picMk id="5" creationId="{569317DB-9290-4AFD-997B-D2480A5DA468}"/>
          </ac:picMkLst>
        </pc:picChg>
        <pc:picChg chg="add mod">
          <ac:chgData name="DENNYS FRANCISCO SALAZAR DOMINGUEZ" userId="bca229c7-5223-4102-8bf1-3d51372da1f7" providerId="ADAL" clId="{A04A4A4D-4461-4913-B5E2-5FDAD7157DC5}" dt="2021-09-21T12:47:12.612" v="112" actId="571"/>
          <ac:picMkLst>
            <pc:docMk/>
            <pc:sldMk cId="3773019495" sldId="290"/>
            <ac:picMk id="14" creationId="{CE4839CA-2EBF-451E-BFA6-04E6F6D72488}"/>
          </ac:picMkLst>
        </pc:picChg>
        <pc:picChg chg="del">
          <ac:chgData name="DENNYS FRANCISCO SALAZAR DOMINGUEZ" userId="bca229c7-5223-4102-8bf1-3d51372da1f7" providerId="ADAL" clId="{A04A4A4D-4461-4913-B5E2-5FDAD7157DC5}" dt="2021-09-21T12:45:48.074" v="90" actId="478"/>
          <ac:picMkLst>
            <pc:docMk/>
            <pc:sldMk cId="3773019495" sldId="290"/>
            <ac:picMk id="1026" creationId="{28EF76F9-B427-4C27-8CDA-0E4750024A19}"/>
          </ac:picMkLst>
        </pc:picChg>
        <pc:picChg chg="del">
          <ac:chgData name="DENNYS FRANCISCO SALAZAR DOMINGUEZ" userId="bca229c7-5223-4102-8bf1-3d51372da1f7" providerId="ADAL" clId="{A04A4A4D-4461-4913-B5E2-5FDAD7157DC5}" dt="2021-09-21T12:45:47.301" v="89" actId="478"/>
          <ac:picMkLst>
            <pc:docMk/>
            <pc:sldMk cId="3773019495" sldId="290"/>
            <ac:picMk id="1028" creationId="{CD9C2CD5-2161-4F55-BC02-89AF1248F99B}"/>
          </ac:picMkLst>
        </pc:picChg>
        <pc:picChg chg="add mod">
          <ac:chgData name="DENNYS FRANCISCO SALAZAR DOMINGUEZ" userId="bca229c7-5223-4102-8bf1-3d51372da1f7" providerId="ADAL" clId="{A04A4A4D-4461-4913-B5E2-5FDAD7157DC5}" dt="2021-09-21T12:52:24.864" v="138" actId="1076"/>
          <ac:picMkLst>
            <pc:docMk/>
            <pc:sldMk cId="3773019495" sldId="290"/>
            <ac:picMk id="2050" creationId="{BEB25C3F-F231-4F1B-86D4-2E62A4251C3D}"/>
          </ac:picMkLst>
        </pc:picChg>
        <pc:picChg chg="add mod">
          <ac:chgData name="DENNYS FRANCISCO SALAZAR DOMINGUEZ" userId="bca229c7-5223-4102-8bf1-3d51372da1f7" providerId="ADAL" clId="{A04A4A4D-4461-4913-B5E2-5FDAD7157DC5}" dt="2021-09-21T12:47:51.072" v="116" actId="1076"/>
          <ac:picMkLst>
            <pc:docMk/>
            <pc:sldMk cId="3773019495" sldId="290"/>
            <ac:picMk id="2052" creationId="{B4257366-3044-47BA-B2AB-78D33994B45A}"/>
          </ac:picMkLst>
        </pc:picChg>
        <pc:picChg chg="add mod">
          <ac:chgData name="DENNYS FRANCISCO SALAZAR DOMINGUEZ" userId="bca229c7-5223-4102-8bf1-3d51372da1f7" providerId="ADAL" clId="{A04A4A4D-4461-4913-B5E2-5FDAD7157DC5}" dt="2021-09-21T12:48:49.368" v="120" actId="1076"/>
          <ac:picMkLst>
            <pc:docMk/>
            <pc:sldMk cId="3773019495" sldId="290"/>
            <ac:picMk id="2054" creationId="{4A2D6534-FC16-4E33-9D7C-7AD29C6C7423}"/>
          </ac:picMkLst>
        </pc:picChg>
        <pc:picChg chg="add mod">
          <ac:chgData name="DENNYS FRANCISCO SALAZAR DOMINGUEZ" userId="bca229c7-5223-4102-8bf1-3d51372da1f7" providerId="ADAL" clId="{A04A4A4D-4461-4913-B5E2-5FDAD7157DC5}" dt="2021-09-21T12:49:26.840" v="123" actId="1076"/>
          <ac:picMkLst>
            <pc:docMk/>
            <pc:sldMk cId="3773019495" sldId="290"/>
            <ac:picMk id="2056" creationId="{62BA56E7-D7AF-4C25-9059-33AF5322419C}"/>
          </ac:picMkLst>
        </pc:picChg>
        <pc:picChg chg="add mod">
          <ac:chgData name="DENNYS FRANCISCO SALAZAR DOMINGUEZ" userId="bca229c7-5223-4102-8bf1-3d51372da1f7" providerId="ADAL" clId="{A04A4A4D-4461-4913-B5E2-5FDAD7157DC5}" dt="2021-09-21T12:51:27.336" v="129" actId="1076"/>
          <ac:picMkLst>
            <pc:docMk/>
            <pc:sldMk cId="3773019495" sldId="290"/>
            <ac:picMk id="2058" creationId="{C65ED632-0C42-4CBC-BC9B-3B549D884319}"/>
          </ac:picMkLst>
        </pc:picChg>
      </pc:sldChg>
      <pc:sldChg chg="addSp delSp modSp add mod">
        <pc:chgData name="DENNYS FRANCISCO SALAZAR DOMINGUEZ" userId="bca229c7-5223-4102-8bf1-3d51372da1f7" providerId="ADAL" clId="{A04A4A4D-4461-4913-B5E2-5FDAD7157DC5}" dt="2021-09-21T16:01:11.003" v="653" actId="15"/>
        <pc:sldMkLst>
          <pc:docMk/>
          <pc:sldMk cId="185801918" sldId="291"/>
        </pc:sldMkLst>
        <pc:spChg chg="del">
          <ac:chgData name="DENNYS FRANCISCO SALAZAR DOMINGUEZ" userId="bca229c7-5223-4102-8bf1-3d51372da1f7" providerId="ADAL" clId="{A04A4A4D-4461-4913-B5E2-5FDAD7157DC5}" dt="2021-09-21T12:53:43.439" v="145" actId="478"/>
          <ac:spMkLst>
            <pc:docMk/>
            <pc:sldMk cId="185801918" sldId="291"/>
            <ac:spMk id="3" creationId="{839581B7-4CF8-42A2-AAFF-CB22EACAB9B0}"/>
          </ac:spMkLst>
        </pc:spChg>
        <pc:spChg chg="add del mod">
          <ac:chgData name="DENNYS FRANCISCO SALAZAR DOMINGUEZ" userId="bca229c7-5223-4102-8bf1-3d51372da1f7" providerId="ADAL" clId="{A04A4A4D-4461-4913-B5E2-5FDAD7157DC5}" dt="2021-09-21T12:53:48.218" v="147" actId="478"/>
          <ac:spMkLst>
            <pc:docMk/>
            <pc:sldMk cId="185801918" sldId="291"/>
            <ac:spMk id="5" creationId="{51BB41FA-411A-4CEB-9FCB-F3C209F0046C}"/>
          </ac:spMkLst>
        </pc:spChg>
        <pc:spChg chg="mod">
          <ac:chgData name="DENNYS FRANCISCO SALAZAR DOMINGUEZ" userId="bca229c7-5223-4102-8bf1-3d51372da1f7" providerId="ADAL" clId="{A04A4A4D-4461-4913-B5E2-5FDAD7157DC5}" dt="2021-09-21T16:01:11.003" v="653" actId="15"/>
          <ac:spMkLst>
            <pc:docMk/>
            <pc:sldMk cId="185801918" sldId="291"/>
            <ac:spMk id="10" creationId="{A285DF2A-3FF3-4392-9185-BBDF36B2E2DF}"/>
          </ac:spMkLst>
        </pc:spChg>
        <pc:picChg chg="add mod">
          <ac:chgData name="DENNYS FRANCISCO SALAZAR DOMINGUEZ" userId="bca229c7-5223-4102-8bf1-3d51372da1f7" providerId="ADAL" clId="{A04A4A4D-4461-4913-B5E2-5FDAD7157DC5}" dt="2021-09-21T12:55:03.503" v="155" actId="1076"/>
          <ac:picMkLst>
            <pc:docMk/>
            <pc:sldMk cId="185801918" sldId="291"/>
            <ac:picMk id="3074" creationId="{412AF225-8473-4F65-BEDD-09951D167E6F}"/>
          </ac:picMkLst>
        </pc:picChg>
      </pc:sldChg>
      <pc:sldChg chg="addSp modSp add mod ord">
        <pc:chgData name="DENNYS FRANCISCO SALAZAR DOMINGUEZ" userId="bca229c7-5223-4102-8bf1-3d51372da1f7" providerId="ADAL" clId="{A04A4A4D-4461-4913-B5E2-5FDAD7157DC5}" dt="2021-09-21T12:56:08.538" v="167" actId="122"/>
        <pc:sldMkLst>
          <pc:docMk/>
          <pc:sldMk cId="4054703831" sldId="292"/>
        </pc:sldMkLst>
        <pc:spChg chg="mod">
          <ac:chgData name="DENNYS FRANCISCO SALAZAR DOMINGUEZ" userId="bca229c7-5223-4102-8bf1-3d51372da1f7" providerId="ADAL" clId="{A04A4A4D-4461-4913-B5E2-5FDAD7157DC5}" dt="2021-09-21T12:55:52.215" v="162" actId="1076"/>
          <ac:spMkLst>
            <pc:docMk/>
            <pc:sldMk cId="4054703831" sldId="292"/>
            <ac:spMk id="4" creationId="{A78545DC-18BB-4BAC-BBF3-BDBBB428F513}"/>
          </ac:spMkLst>
        </pc:spChg>
        <pc:spChg chg="add mod">
          <ac:chgData name="DENNYS FRANCISCO SALAZAR DOMINGUEZ" userId="bca229c7-5223-4102-8bf1-3d51372da1f7" providerId="ADAL" clId="{A04A4A4D-4461-4913-B5E2-5FDAD7157DC5}" dt="2021-09-21T12:56:08.538" v="167" actId="122"/>
          <ac:spMkLst>
            <pc:docMk/>
            <pc:sldMk cId="4054703831" sldId="292"/>
            <ac:spMk id="8" creationId="{2330E145-5B69-4C10-9358-CE75825773B3}"/>
          </ac:spMkLst>
        </pc:spChg>
      </pc:sldChg>
      <pc:sldChg chg="addSp delSp modSp add mod">
        <pc:chgData name="DENNYS FRANCISCO SALAZAR DOMINGUEZ" userId="bca229c7-5223-4102-8bf1-3d51372da1f7" providerId="ADAL" clId="{A04A4A4D-4461-4913-B5E2-5FDAD7157DC5}" dt="2021-09-21T16:03:08.550" v="654"/>
        <pc:sldMkLst>
          <pc:docMk/>
          <pc:sldMk cId="3733917958" sldId="293"/>
        </pc:sldMkLst>
        <pc:spChg chg="mod">
          <ac:chgData name="DENNYS FRANCISCO SALAZAR DOMINGUEZ" userId="bca229c7-5223-4102-8bf1-3d51372da1f7" providerId="ADAL" clId="{A04A4A4D-4461-4913-B5E2-5FDAD7157DC5}" dt="2021-09-21T12:56:25.792" v="197" actId="27636"/>
          <ac:spMkLst>
            <pc:docMk/>
            <pc:sldMk cId="3733917958" sldId="293"/>
            <ac:spMk id="2" creationId="{A448E02D-4E31-4486-A16D-7372E8AF33F3}"/>
          </ac:spMkLst>
        </pc:spChg>
        <pc:spChg chg="mod">
          <ac:chgData name="DENNYS FRANCISCO SALAZAR DOMINGUEZ" userId="bca229c7-5223-4102-8bf1-3d51372da1f7" providerId="ADAL" clId="{A04A4A4D-4461-4913-B5E2-5FDAD7157DC5}" dt="2021-09-21T16:03:08.550" v="654"/>
          <ac:spMkLst>
            <pc:docMk/>
            <pc:sldMk cId="3733917958" sldId="293"/>
            <ac:spMk id="10" creationId="{A285DF2A-3FF3-4392-9185-BBDF36B2E2DF}"/>
          </ac:spMkLst>
        </pc:spChg>
        <pc:picChg chg="del">
          <ac:chgData name="DENNYS FRANCISCO SALAZAR DOMINGUEZ" userId="bca229c7-5223-4102-8bf1-3d51372da1f7" providerId="ADAL" clId="{A04A4A4D-4461-4913-B5E2-5FDAD7157DC5}" dt="2021-09-21T13:08:05.131" v="198" actId="478"/>
          <ac:picMkLst>
            <pc:docMk/>
            <pc:sldMk cId="3733917958" sldId="293"/>
            <ac:picMk id="3074" creationId="{412AF225-8473-4F65-BEDD-09951D167E6F}"/>
          </ac:picMkLst>
        </pc:picChg>
        <pc:picChg chg="add mod">
          <ac:chgData name="DENNYS FRANCISCO SALAZAR DOMINGUEZ" userId="bca229c7-5223-4102-8bf1-3d51372da1f7" providerId="ADAL" clId="{A04A4A4D-4461-4913-B5E2-5FDAD7157DC5}" dt="2021-09-21T13:08:13.480" v="201" actId="1076"/>
          <ac:picMkLst>
            <pc:docMk/>
            <pc:sldMk cId="3733917958" sldId="293"/>
            <ac:picMk id="4098" creationId="{C8A7BE6A-92A2-42ED-91B9-C4CDB5A11274}"/>
          </ac:picMkLst>
        </pc:picChg>
      </pc:sldChg>
      <pc:sldChg chg="addSp delSp modSp new mod">
        <pc:chgData name="DENNYS FRANCISCO SALAZAR DOMINGUEZ" userId="bca229c7-5223-4102-8bf1-3d51372da1f7" providerId="ADAL" clId="{A04A4A4D-4461-4913-B5E2-5FDAD7157DC5}" dt="2021-09-21T13:23:43.257" v="227" actId="20577"/>
        <pc:sldMkLst>
          <pc:docMk/>
          <pc:sldMk cId="3175749835" sldId="294"/>
        </pc:sldMkLst>
        <pc:spChg chg="del">
          <ac:chgData name="DENNYS FRANCISCO SALAZAR DOMINGUEZ" userId="bca229c7-5223-4102-8bf1-3d51372da1f7" providerId="ADAL" clId="{A04A4A4D-4461-4913-B5E2-5FDAD7157DC5}" dt="2021-09-21T13:09:59.568" v="203" actId="478"/>
          <ac:spMkLst>
            <pc:docMk/>
            <pc:sldMk cId="3175749835" sldId="294"/>
            <ac:spMk id="2" creationId="{9BF61477-0022-4F7C-A2E8-39D2CDE6022E}"/>
          </ac:spMkLst>
        </pc:spChg>
        <pc:spChg chg="del">
          <ac:chgData name="DENNYS FRANCISCO SALAZAR DOMINGUEZ" userId="bca229c7-5223-4102-8bf1-3d51372da1f7" providerId="ADAL" clId="{A04A4A4D-4461-4913-B5E2-5FDAD7157DC5}" dt="2021-09-21T13:10:03.187" v="204" actId="478"/>
          <ac:spMkLst>
            <pc:docMk/>
            <pc:sldMk cId="3175749835" sldId="294"/>
            <ac:spMk id="3" creationId="{E2B322BC-80AD-4F2B-894E-BF4CDC9909C8}"/>
          </ac:spMkLst>
        </pc:spChg>
        <pc:spChg chg="add mod">
          <ac:chgData name="DENNYS FRANCISCO SALAZAR DOMINGUEZ" userId="bca229c7-5223-4102-8bf1-3d51372da1f7" providerId="ADAL" clId="{A04A4A4D-4461-4913-B5E2-5FDAD7157DC5}" dt="2021-09-21T13:13:05.166" v="210"/>
          <ac:spMkLst>
            <pc:docMk/>
            <pc:sldMk cId="3175749835" sldId="294"/>
            <ac:spMk id="4" creationId="{1F1D21E5-EE22-4F8D-87BD-0D34A8E3473C}"/>
          </ac:spMkLst>
        </pc:spChg>
        <pc:spChg chg="add mod">
          <ac:chgData name="DENNYS FRANCISCO SALAZAR DOMINGUEZ" userId="bca229c7-5223-4102-8bf1-3d51372da1f7" providerId="ADAL" clId="{A04A4A4D-4461-4913-B5E2-5FDAD7157DC5}" dt="2021-09-21T13:23:43.257" v="227" actId="20577"/>
          <ac:spMkLst>
            <pc:docMk/>
            <pc:sldMk cId="3175749835" sldId="294"/>
            <ac:spMk id="5" creationId="{FEFBC6FE-2F0C-46EE-92D7-7ABDAA5BCFF3}"/>
          </ac:spMkLst>
        </pc:spChg>
        <pc:picChg chg="add mod">
          <ac:chgData name="DENNYS FRANCISCO SALAZAR DOMINGUEZ" userId="bca229c7-5223-4102-8bf1-3d51372da1f7" providerId="ADAL" clId="{A04A4A4D-4461-4913-B5E2-5FDAD7157DC5}" dt="2021-09-21T13:22:53.877" v="213" actId="1076"/>
          <ac:picMkLst>
            <pc:docMk/>
            <pc:sldMk cId="3175749835" sldId="294"/>
            <ac:picMk id="7" creationId="{46968132-5104-4D8A-9229-35051D3B2F3F}"/>
          </ac:picMkLst>
        </pc:picChg>
      </pc:sldChg>
      <pc:sldChg chg="addSp delSp modSp add mod ord">
        <pc:chgData name="DENNYS FRANCISCO SALAZAR DOMINGUEZ" userId="bca229c7-5223-4102-8bf1-3d51372da1f7" providerId="ADAL" clId="{A04A4A4D-4461-4913-B5E2-5FDAD7157DC5}" dt="2021-09-21T13:44:21.026" v="319" actId="12"/>
        <pc:sldMkLst>
          <pc:docMk/>
          <pc:sldMk cId="553230380" sldId="295"/>
        </pc:sldMkLst>
        <pc:spChg chg="mod">
          <ac:chgData name="DENNYS FRANCISCO SALAZAR DOMINGUEZ" userId="bca229c7-5223-4102-8bf1-3d51372da1f7" providerId="ADAL" clId="{A04A4A4D-4461-4913-B5E2-5FDAD7157DC5}" dt="2021-09-21T13:44:15.643" v="315" actId="1076"/>
          <ac:spMkLst>
            <pc:docMk/>
            <pc:sldMk cId="553230380" sldId="295"/>
            <ac:spMk id="2" creationId="{CD103A7F-53B1-4DEE-8B30-16B369894549}"/>
          </ac:spMkLst>
        </pc:spChg>
        <pc:spChg chg="mod">
          <ac:chgData name="DENNYS FRANCISCO SALAZAR DOMINGUEZ" userId="bca229c7-5223-4102-8bf1-3d51372da1f7" providerId="ADAL" clId="{A04A4A4D-4461-4913-B5E2-5FDAD7157DC5}" dt="2021-09-21T13:44:21.026" v="319" actId="12"/>
          <ac:spMkLst>
            <pc:docMk/>
            <pc:sldMk cId="553230380" sldId="295"/>
            <ac:spMk id="3" creationId="{2052B0A3-A916-4162-9C46-A89A9548257C}"/>
          </ac:spMkLst>
        </pc:spChg>
        <pc:picChg chg="del">
          <ac:chgData name="DENNYS FRANCISCO SALAZAR DOMINGUEZ" userId="bca229c7-5223-4102-8bf1-3d51372da1f7" providerId="ADAL" clId="{A04A4A4D-4461-4913-B5E2-5FDAD7157DC5}" dt="2021-09-21T13:42:35.707" v="250" actId="478"/>
          <ac:picMkLst>
            <pc:docMk/>
            <pc:sldMk cId="553230380" sldId="295"/>
            <ac:picMk id="7" creationId="{A05D2B4A-B005-48AD-8D54-BA47BDAFDBCD}"/>
          </ac:picMkLst>
        </pc:picChg>
        <pc:picChg chg="add mod">
          <ac:chgData name="DENNYS FRANCISCO SALAZAR DOMINGUEZ" userId="bca229c7-5223-4102-8bf1-3d51372da1f7" providerId="ADAL" clId="{A04A4A4D-4461-4913-B5E2-5FDAD7157DC5}" dt="2021-09-21T13:42:46.258" v="255" actId="1076"/>
          <ac:picMkLst>
            <pc:docMk/>
            <pc:sldMk cId="553230380" sldId="295"/>
            <ac:picMk id="8" creationId="{92035998-7BDF-4953-9F99-3AA044EC07DD}"/>
          </ac:picMkLst>
        </pc:picChg>
      </pc:sldChg>
      <pc:sldChg chg="addSp delSp modSp add mod ord">
        <pc:chgData name="DENNYS FRANCISCO SALAZAR DOMINGUEZ" userId="bca229c7-5223-4102-8bf1-3d51372da1f7" providerId="ADAL" clId="{A04A4A4D-4461-4913-B5E2-5FDAD7157DC5}" dt="2021-09-21T14:08:13.175" v="337" actId="1076"/>
        <pc:sldMkLst>
          <pc:docMk/>
          <pc:sldMk cId="4094456600" sldId="296"/>
        </pc:sldMkLst>
        <pc:spChg chg="mod">
          <ac:chgData name="DENNYS FRANCISCO SALAZAR DOMINGUEZ" userId="bca229c7-5223-4102-8bf1-3d51372da1f7" providerId="ADAL" clId="{A04A4A4D-4461-4913-B5E2-5FDAD7157DC5}" dt="2021-09-21T14:07:58.567" v="332" actId="27636"/>
          <ac:spMkLst>
            <pc:docMk/>
            <pc:sldMk cId="4094456600" sldId="296"/>
            <ac:spMk id="3" creationId="{B297A2A5-5F39-4FCE-A0A0-71FF46AFDA83}"/>
          </ac:spMkLst>
        </pc:spChg>
        <pc:picChg chg="del">
          <ac:chgData name="DENNYS FRANCISCO SALAZAR DOMINGUEZ" userId="bca229c7-5223-4102-8bf1-3d51372da1f7" providerId="ADAL" clId="{A04A4A4D-4461-4913-B5E2-5FDAD7157DC5}" dt="2021-09-21T14:07:52.998" v="327" actId="478"/>
          <ac:picMkLst>
            <pc:docMk/>
            <pc:sldMk cId="4094456600" sldId="296"/>
            <ac:picMk id="5" creationId="{88CC3E4C-B663-44D2-96AD-7F8D3B0E0BC4}"/>
          </ac:picMkLst>
        </pc:picChg>
        <pc:picChg chg="add mod">
          <ac:chgData name="DENNYS FRANCISCO SALAZAR DOMINGUEZ" userId="bca229c7-5223-4102-8bf1-3d51372da1f7" providerId="ADAL" clId="{A04A4A4D-4461-4913-B5E2-5FDAD7157DC5}" dt="2021-09-21T14:08:13.175" v="337" actId="1076"/>
          <ac:picMkLst>
            <pc:docMk/>
            <pc:sldMk cId="4094456600" sldId="296"/>
            <ac:picMk id="8" creationId="{C7F39797-C197-46EF-81FA-34F5B61E2648}"/>
          </ac:picMkLst>
        </pc:picChg>
      </pc:sldChg>
      <pc:sldChg chg="addSp delSp modSp add mod ord">
        <pc:chgData name="DENNYS FRANCISCO SALAZAR DOMINGUEZ" userId="bca229c7-5223-4102-8bf1-3d51372da1f7" providerId="ADAL" clId="{A04A4A4D-4461-4913-B5E2-5FDAD7157DC5}" dt="2021-09-21T14:10:14.091" v="353" actId="20577"/>
        <pc:sldMkLst>
          <pc:docMk/>
          <pc:sldMk cId="1920008538" sldId="297"/>
        </pc:sldMkLst>
        <pc:spChg chg="mod">
          <ac:chgData name="DENNYS FRANCISCO SALAZAR DOMINGUEZ" userId="bca229c7-5223-4102-8bf1-3d51372da1f7" providerId="ADAL" clId="{A04A4A4D-4461-4913-B5E2-5FDAD7157DC5}" dt="2021-09-21T14:10:14.091" v="353" actId="20577"/>
          <ac:spMkLst>
            <pc:docMk/>
            <pc:sldMk cId="1920008538" sldId="297"/>
            <ac:spMk id="3" creationId="{FBE50061-562E-416F-A655-9271148AEFE4}"/>
          </ac:spMkLst>
        </pc:spChg>
        <pc:picChg chg="del">
          <ac:chgData name="DENNYS FRANCISCO SALAZAR DOMINGUEZ" userId="bca229c7-5223-4102-8bf1-3d51372da1f7" providerId="ADAL" clId="{A04A4A4D-4461-4913-B5E2-5FDAD7157DC5}" dt="2021-09-21T14:09:46.058" v="344" actId="478"/>
          <ac:picMkLst>
            <pc:docMk/>
            <pc:sldMk cId="1920008538" sldId="297"/>
            <ac:picMk id="5" creationId="{E68616D2-8663-4356-9450-32495B7D5161}"/>
          </ac:picMkLst>
        </pc:picChg>
        <pc:picChg chg="add mod">
          <ac:chgData name="DENNYS FRANCISCO SALAZAR DOMINGUEZ" userId="bca229c7-5223-4102-8bf1-3d51372da1f7" providerId="ADAL" clId="{A04A4A4D-4461-4913-B5E2-5FDAD7157DC5}" dt="2021-09-21T14:09:55.022" v="349" actId="1076"/>
          <ac:picMkLst>
            <pc:docMk/>
            <pc:sldMk cId="1920008538" sldId="297"/>
            <ac:picMk id="8" creationId="{44EF29B7-8DB6-40B0-8205-F965D02F2CC0}"/>
          </ac:picMkLst>
        </pc:picChg>
      </pc:sldChg>
      <pc:sldChg chg="addSp delSp modSp add mod setBg delDesignElem">
        <pc:chgData name="DENNYS FRANCISCO SALAZAR DOMINGUEZ" userId="bca229c7-5223-4102-8bf1-3d51372da1f7" providerId="ADAL" clId="{A04A4A4D-4461-4913-B5E2-5FDAD7157DC5}" dt="2021-09-21T14:17:16.709" v="366" actId="14100"/>
        <pc:sldMkLst>
          <pc:docMk/>
          <pc:sldMk cId="3802094194" sldId="298"/>
        </pc:sldMkLst>
        <pc:spChg chg="mod">
          <ac:chgData name="DENNYS FRANCISCO SALAZAR DOMINGUEZ" userId="bca229c7-5223-4102-8bf1-3d51372da1f7" providerId="ADAL" clId="{A04A4A4D-4461-4913-B5E2-5FDAD7157DC5}" dt="2021-09-21T14:10:41.002" v="363" actId="20577"/>
          <ac:spMkLst>
            <pc:docMk/>
            <pc:sldMk cId="3802094194" sldId="298"/>
            <ac:spMk id="2" creationId="{B7099606-8C6F-4832-A770-B1F1A8D425D0}"/>
          </ac:spMkLst>
        </pc:spChg>
        <pc:spChg chg="del">
          <ac:chgData name="DENNYS FRANCISCO SALAZAR DOMINGUEZ" userId="bca229c7-5223-4102-8bf1-3d51372da1f7" providerId="ADAL" clId="{A04A4A4D-4461-4913-B5E2-5FDAD7157DC5}" dt="2021-09-21T14:10:36.987" v="355"/>
          <ac:spMkLst>
            <pc:docMk/>
            <pc:sldMk cId="3802094194" sldId="298"/>
            <ac:spMk id="12" creationId="{C5176844-69C3-4F79-BE38-EA5BDDF4FEA4}"/>
          </ac:spMkLst>
        </pc:spChg>
        <pc:spChg chg="del">
          <ac:chgData name="DENNYS FRANCISCO SALAZAR DOMINGUEZ" userId="bca229c7-5223-4102-8bf1-3d51372da1f7" providerId="ADAL" clId="{A04A4A4D-4461-4913-B5E2-5FDAD7157DC5}" dt="2021-09-21T14:10:36.987" v="355"/>
          <ac:spMkLst>
            <pc:docMk/>
            <pc:sldMk cId="3802094194" sldId="298"/>
            <ac:spMk id="16" creationId="{A101E513-AF74-4E9D-A31F-99664250722D}"/>
          </ac:spMkLst>
        </pc:spChg>
        <pc:picChg chg="add mod">
          <ac:chgData name="DENNYS FRANCISCO SALAZAR DOMINGUEZ" userId="bca229c7-5223-4102-8bf1-3d51372da1f7" providerId="ADAL" clId="{A04A4A4D-4461-4913-B5E2-5FDAD7157DC5}" dt="2021-09-21T14:17:16.709" v="366" actId="14100"/>
          <ac:picMkLst>
            <pc:docMk/>
            <pc:sldMk cId="3802094194" sldId="298"/>
            <ac:picMk id="4" creationId="{F421A052-360E-4D09-8834-D354E760D8BD}"/>
          </ac:picMkLst>
        </pc:picChg>
        <pc:picChg chg="del">
          <ac:chgData name="DENNYS FRANCISCO SALAZAR DOMINGUEZ" userId="bca229c7-5223-4102-8bf1-3d51372da1f7" providerId="ADAL" clId="{A04A4A4D-4461-4913-B5E2-5FDAD7157DC5}" dt="2021-09-21T14:17:13.378" v="364" actId="478"/>
          <ac:picMkLst>
            <pc:docMk/>
            <pc:sldMk cId="3802094194" sldId="298"/>
            <ac:picMk id="5" creationId="{B8E995C0-7FC2-41DE-9D07-83F6E3C789DA}"/>
          </ac:picMkLst>
        </pc:picChg>
        <pc:cxnChg chg="del">
          <ac:chgData name="DENNYS FRANCISCO SALAZAR DOMINGUEZ" userId="bca229c7-5223-4102-8bf1-3d51372da1f7" providerId="ADAL" clId="{A04A4A4D-4461-4913-B5E2-5FDAD7157DC5}" dt="2021-09-21T14:10:36.987" v="355"/>
          <ac:cxnSpMkLst>
            <pc:docMk/>
            <pc:sldMk cId="3802094194" sldId="298"/>
            <ac:cxnSpMk id="14" creationId="{4D5E13B1-3A31-47C7-8474-7A3DE600680D}"/>
          </ac:cxnSpMkLst>
        </pc:cxnChg>
      </pc:sldChg>
      <pc:sldChg chg="addSp delSp modSp add mod">
        <pc:chgData name="DENNYS FRANCISCO SALAZAR DOMINGUEZ" userId="bca229c7-5223-4102-8bf1-3d51372da1f7" providerId="ADAL" clId="{A04A4A4D-4461-4913-B5E2-5FDAD7157DC5}" dt="2021-09-21T15:47:46.448" v="607" actId="1076"/>
        <pc:sldMkLst>
          <pc:docMk/>
          <pc:sldMk cId="1120963246" sldId="299"/>
        </pc:sldMkLst>
        <pc:spChg chg="mod">
          <ac:chgData name="DENNYS FRANCISCO SALAZAR DOMINGUEZ" userId="bca229c7-5223-4102-8bf1-3d51372da1f7" providerId="ADAL" clId="{A04A4A4D-4461-4913-B5E2-5FDAD7157DC5}" dt="2021-09-21T15:47:44.245" v="605" actId="20577"/>
          <ac:spMkLst>
            <pc:docMk/>
            <pc:sldMk cId="1120963246" sldId="299"/>
            <ac:spMk id="2" creationId="{DE46CD13-4AA3-4195-868F-0215655BEC8D}"/>
          </ac:spMkLst>
        </pc:spChg>
        <pc:picChg chg="del mod">
          <ac:chgData name="DENNYS FRANCISCO SALAZAR DOMINGUEZ" userId="bca229c7-5223-4102-8bf1-3d51372da1f7" providerId="ADAL" clId="{A04A4A4D-4461-4913-B5E2-5FDAD7157DC5}" dt="2021-09-21T14:51:17.748" v="458" actId="478"/>
          <ac:picMkLst>
            <pc:docMk/>
            <pc:sldMk cId="1120963246" sldId="299"/>
            <ac:picMk id="5" creationId="{EF4D3138-9E9D-4A3C-AD75-BFC26CA4ABE3}"/>
          </ac:picMkLst>
        </pc:picChg>
        <pc:picChg chg="add mod">
          <ac:chgData name="DENNYS FRANCISCO SALAZAR DOMINGUEZ" userId="bca229c7-5223-4102-8bf1-3d51372da1f7" providerId="ADAL" clId="{A04A4A4D-4461-4913-B5E2-5FDAD7157DC5}" dt="2021-09-21T15:47:46.448" v="607" actId="1076"/>
          <ac:picMkLst>
            <pc:docMk/>
            <pc:sldMk cId="1120963246" sldId="299"/>
            <ac:picMk id="7" creationId="{DEB3D8B3-5A4D-4689-AAE5-C06CB458B5DB}"/>
          </ac:picMkLst>
        </pc:picChg>
      </pc:sldChg>
      <pc:sldChg chg="addSp delSp modSp add mod ord">
        <pc:chgData name="DENNYS FRANCISCO SALAZAR DOMINGUEZ" userId="bca229c7-5223-4102-8bf1-3d51372da1f7" providerId="ADAL" clId="{A04A4A4D-4461-4913-B5E2-5FDAD7157DC5}" dt="2021-09-21T14:51:10.001" v="451"/>
        <pc:sldMkLst>
          <pc:docMk/>
          <pc:sldMk cId="4216257527" sldId="300"/>
        </pc:sldMkLst>
        <pc:spChg chg="mod">
          <ac:chgData name="DENNYS FRANCISCO SALAZAR DOMINGUEZ" userId="bca229c7-5223-4102-8bf1-3d51372da1f7" providerId="ADAL" clId="{A04A4A4D-4461-4913-B5E2-5FDAD7157DC5}" dt="2021-09-21T14:18:14.562" v="383" actId="20577"/>
          <ac:spMkLst>
            <pc:docMk/>
            <pc:sldMk cId="4216257527" sldId="300"/>
            <ac:spMk id="2" creationId="{DE46CD13-4AA3-4195-868F-0215655BEC8D}"/>
          </ac:spMkLst>
        </pc:spChg>
        <pc:picChg chg="add mod">
          <ac:chgData name="DENNYS FRANCISCO SALAZAR DOMINGUEZ" userId="bca229c7-5223-4102-8bf1-3d51372da1f7" providerId="ADAL" clId="{A04A4A4D-4461-4913-B5E2-5FDAD7157DC5}" dt="2021-09-21T14:18:10.661" v="371" actId="14100"/>
          <ac:picMkLst>
            <pc:docMk/>
            <pc:sldMk cId="4216257527" sldId="300"/>
            <ac:picMk id="4" creationId="{2583D8DE-36C7-4CC3-92E5-8CE7348A16E8}"/>
          </ac:picMkLst>
        </pc:picChg>
        <pc:picChg chg="del">
          <ac:chgData name="DENNYS FRANCISCO SALAZAR DOMINGUEZ" userId="bca229c7-5223-4102-8bf1-3d51372da1f7" providerId="ADAL" clId="{A04A4A4D-4461-4913-B5E2-5FDAD7157DC5}" dt="2021-09-21T14:18:03.271" v="369" actId="478"/>
          <ac:picMkLst>
            <pc:docMk/>
            <pc:sldMk cId="4216257527" sldId="300"/>
            <ac:picMk id="5" creationId="{EF4D3138-9E9D-4A3C-AD75-BFC26CA4ABE3}"/>
          </ac:picMkLst>
        </pc:picChg>
      </pc:sldChg>
      <pc:sldChg chg="addSp delSp modSp add mod">
        <pc:chgData name="DENNYS FRANCISCO SALAZAR DOMINGUEZ" userId="bca229c7-5223-4102-8bf1-3d51372da1f7" providerId="ADAL" clId="{A04A4A4D-4461-4913-B5E2-5FDAD7157DC5}" dt="2021-09-21T14:49:05.624" v="436" actId="14100"/>
        <pc:sldMkLst>
          <pc:docMk/>
          <pc:sldMk cId="3880634434" sldId="301"/>
        </pc:sldMkLst>
        <pc:spChg chg="mod">
          <ac:chgData name="DENNYS FRANCISCO SALAZAR DOMINGUEZ" userId="bca229c7-5223-4102-8bf1-3d51372da1f7" providerId="ADAL" clId="{A04A4A4D-4461-4913-B5E2-5FDAD7157DC5}" dt="2021-09-21T14:48:35.592" v="424" actId="1076"/>
          <ac:spMkLst>
            <pc:docMk/>
            <pc:sldMk cId="3880634434" sldId="301"/>
            <ac:spMk id="2" creationId="{16B282E0-6353-4959-B28F-1760DEEE386F}"/>
          </ac:spMkLst>
        </pc:spChg>
        <pc:spChg chg="add del mod">
          <ac:chgData name="DENNYS FRANCISCO SALAZAR DOMINGUEZ" userId="bca229c7-5223-4102-8bf1-3d51372da1f7" providerId="ADAL" clId="{A04A4A4D-4461-4913-B5E2-5FDAD7157DC5}" dt="2021-09-21T14:47:10.658" v="407" actId="478"/>
          <ac:spMkLst>
            <pc:docMk/>
            <pc:sldMk cId="3880634434" sldId="301"/>
            <ac:spMk id="4" creationId="{30F0484F-0944-440B-8769-0F7C5A01C50D}"/>
          </ac:spMkLst>
        </pc:spChg>
        <pc:spChg chg="del mod">
          <ac:chgData name="DENNYS FRANCISCO SALAZAR DOMINGUEZ" userId="bca229c7-5223-4102-8bf1-3d51372da1f7" providerId="ADAL" clId="{A04A4A4D-4461-4913-B5E2-5FDAD7157DC5}" dt="2021-09-21T14:47:07.628" v="406" actId="478"/>
          <ac:spMkLst>
            <pc:docMk/>
            <pc:sldMk cId="3880634434" sldId="301"/>
            <ac:spMk id="11" creationId="{3340EBFE-4C93-4D44-AA70-4019BFC2E98D}"/>
          </ac:spMkLst>
        </pc:spChg>
        <pc:picChg chg="del">
          <ac:chgData name="DENNYS FRANCISCO SALAZAR DOMINGUEZ" userId="bca229c7-5223-4102-8bf1-3d51372da1f7" providerId="ADAL" clId="{A04A4A4D-4461-4913-B5E2-5FDAD7157DC5}" dt="2021-09-21T14:46:43.477" v="402" actId="478"/>
          <ac:picMkLst>
            <pc:docMk/>
            <pc:sldMk cId="3880634434" sldId="301"/>
            <ac:picMk id="5" creationId="{998FEAB9-4251-487C-AFBA-03B8B0537610}"/>
          </ac:picMkLst>
        </pc:picChg>
        <pc:picChg chg="del">
          <ac:chgData name="DENNYS FRANCISCO SALAZAR DOMINGUEZ" userId="bca229c7-5223-4102-8bf1-3d51372da1f7" providerId="ADAL" clId="{A04A4A4D-4461-4913-B5E2-5FDAD7157DC5}" dt="2021-09-21T14:46:44.224" v="403" actId="478"/>
          <ac:picMkLst>
            <pc:docMk/>
            <pc:sldMk cId="3880634434" sldId="301"/>
            <ac:picMk id="7" creationId="{2A2B4CE5-FAB3-4E7F-86C6-EC00AE07B6AE}"/>
          </ac:picMkLst>
        </pc:picChg>
        <pc:picChg chg="add mod">
          <ac:chgData name="DENNYS FRANCISCO SALAZAR DOMINGUEZ" userId="bca229c7-5223-4102-8bf1-3d51372da1f7" providerId="ADAL" clId="{A04A4A4D-4461-4913-B5E2-5FDAD7157DC5}" dt="2021-09-21T14:48:45.440" v="429" actId="14100"/>
          <ac:picMkLst>
            <pc:docMk/>
            <pc:sldMk cId="3880634434" sldId="301"/>
            <ac:picMk id="9" creationId="{3047522B-BC4B-4698-8A56-E030F9197112}"/>
          </ac:picMkLst>
        </pc:picChg>
        <pc:picChg chg="add mod">
          <ac:chgData name="DENNYS FRANCISCO SALAZAR DOMINGUEZ" userId="bca229c7-5223-4102-8bf1-3d51372da1f7" providerId="ADAL" clId="{A04A4A4D-4461-4913-B5E2-5FDAD7157DC5}" dt="2021-09-21T14:48:47.728" v="430" actId="14100"/>
          <ac:picMkLst>
            <pc:docMk/>
            <pc:sldMk cId="3880634434" sldId="301"/>
            <ac:picMk id="12" creationId="{E7D9665B-B1E1-4BD5-8321-B2FF35A146E8}"/>
          </ac:picMkLst>
        </pc:picChg>
        <pc:picChg chg="add mod">
          <ac:chgData name="DENNYS FRANCISCO SALAZAR DOMINGUEZ" userId="bca229c7-5223-4102-8bf1-3d51372da1f7" providerId="ADAL" clId="{A04A4A4D-4461-4913-B5E2-5FDAD7157DC5}" dt="2021-09-21T14:48:52.240" v="432" actId="14100"/>
          <ac:picMkLst>
            <pc:docMk/>
            <pc:sldMk cId="3880634434" sldId="301"/>
            <ac:picMk id="13" creationId="{88197E6C-4445-4AA8-A76A-E55CE09E778F}"/>
          </ac:picMkLst>
        </pc:picChg>
        <pc:picChg chg="add mod">
          <ac:chgData name="DENNYS FRANCISCO SALAZAR DOMINGUEZ" userId="bca229c7-5223-4102-8bf1-3d51372da1f7" providerId="ADAL" clId="{A04A4A4D-4461-4913-B5E2-5FDAD7157DC5}" dt="2021-09-21T14:49:05.624" v="436" actId="14100"/>
          <ac:picMkLst>
            <pc:docMk/>
            <pc:sldMk cId="3880634434" sldId="301"/>
            <ac:picMk id="15" creationId="{C6AA2E23-0642-493D-BD1C-9F926851D33C}"/>
          </ac:picMkLst>
        </pc:picChg>
      </pc:sldChg>
      <pc:sldChg chg="addSp delSp modSp add mod ord">
        <pc:chgData name="DENNYS FRANCISCO SALAZAR DOMINGUEZ" userId="bca229c7-5223-4102-8bf1-3d51372da1f7" providerId="ADAL" clId="{A04A4A4D-4461-4913-B5E2-5FDAD7157DC5}" dt="2021-09-21T15:49:49.087" v="618" actId="14100"/>
        <pc:sldMkLst>
          <pc:docMk/>
          <pc:sldMk cId="1955220226" sldId="302"/>
        </pc:sldMkLst>
        <pc:spChg chg="mod">
          <ac:chgData name="DENNYS FRANCISCO SALAZAR DOMINGUEZ" userId="bca229c7-5223-4102-8bf1-3d51372da1f7" providerId="ADAL" clId="{A04A4A4D-4461-4913-B5E2-5FDAD7157DC5}" dt="2021-09-21T14:46:40.579" v="401" actId="20577"/>
          <ac:spMkLst>
            <pc:docMk/>
            <pc:sldMk cId="1955220226" sldId="302"/>
            <ac:spMk id="2" creationId="{16B282E0-6353-4959-B28F-1760DEEE386F}"/>
          </ac:spMkLst>
        </pc:spChg>
        <pc:spChg chg="add del mod">
          <ac:chgData name="DENNYS FRANCISCO SALAZAR DOMINGUEZ" userId="bca229c7-5223-4102-8bf1-3d51372da1f7" providerId="ADAL" clId="{A04A4A4D-4461-4913-B5E2-5FDAD7157DC5}" dt="2021-09-21T14:51:37.164" v="465" actId="478"/>
          <ac:spMkLst>
            <pc:docMk/>
            <pc:sldMk cId="1955220226" sldId="302"/>
            <ac:spMk id="4" creationId="{2DEF9A08-4A9A-4C71-B4F8-C3BAC1D58448}"/>
          </ac:spMkLst>
        </pc:spChg>
        <pc:spChg chg="del">
          <ac:chgData name="DENNYS FRANCISCO SALAZAR DOMINGUEZ" userId="bca229c7-5223-4102-8bf1-3d51372da1f7" providerId="ADAL" clId="{A04A4A4D-4461-4913-B5E2-5FDAD7157DC5}" dt="2021-09-21T14:51:33.934" v="464" actId="478"/>
          <ac:spMkLst>
            <pc:docMk/>
            <pc:sldMk cId="1955220226" sldId="302"/>
            <ac:spMk id="11" creationId="{3340EBFE-4C93-4D44-AA70-4019BFC2E98D}"/>
          </ac:spMkLst>
        </pc:spChg>
        <pc:picChg chg="del">
          <ac:chgData name="DENNYS FRANCISCO SALAZAR DOMINGUEZ" userId="bca229c7-5223-4102-8bf1-3d51372da1f7" providerId="ADAL" clId="{A04A4A4D-4461-4913-B5E2-5FDAD7157DC5}" dt="2021-09-21T14:51:32.306" v="463" actId="478"/>
          <ac:picMkLst>
            <pc:docMk/>
            <pc:sldMk cId="1955220226" sldId="302"/>
            <ac:picMk id="5" creationId="{998FEAB9-4251-487C-AFBA-03B8B0537610}"/>
          </ac:picMkLst>
        </pc:picChg>
        <pc:picChg chg="del mod">
          <ac:chgData name="DENNYS FRANCISCO SALAZAR DOMINGUEZ" userId="bca229c7-5223-4102-8bf1-3d51372da1f7" providerId="ADAL" clId="{A04A4A4D-4461-4913-B5E2-5FDAD7157DC5}" dt="2021-09-21T14:51:31.426" v="462" actId="478"/>
          <ac:picMkLst>
            <pc:docMk/>
            <pc:sldMk cId="1955220226" sldId="302"/>
            <ac:picMk id="7" creationId="{2A2B4CE5-FAB3-4E7F-86C6-EC00AE07B6AE}"/>
          </ac:picMkLst>
        </pc:picChg>
        <pc:picChg chg="add mod modCrop">
          <ac:chgData name="DENNYS FRANCISCO SALAZAR DOMINGUEZ" userId="bca229c7-5223-4102-8bf1-3d51372da1f7" providerId="ADAL" clId="{A04A4A4D-4461-4913-B5E2-5FDAD7157DC5}" dt="2021-09-21T15:49:46.367" v="617" actId="14100"/>
          <ac:picMkLst>
            <pc:docMk/>
            <pc:sldMk cId="1955220226" sldId="302"/>
            <ac:picMk id="8" creationId="{CD836D04-22C6-41D9-880A-8945F561543A}"/>
          </ac:picMkLst>
        </pc:picChg>
        <pc:picChg chg="add mod">
          <ac:chgData name="DENNYS FRANCISCO SALAZAR DOMINGUEZ" userId="bca229c7-5223-4102-8bf1-3d51372da1f7" providerId="ADAL" clId="{A04A4A4D-4461-4913-B5E2-5FDAD7157DC5}" dt="2021-09-21T15:49:49.087" v="618" actId="14100"/>
          <ac:picMkLst>
            <pc:docMk/>
            <pc:sldMk cId="1955220226" sldId="302"/>
            <ac:picMk id="10" creationId="{520C60E1-0DCC-46BE-9857-E498DC6A0DD8}"/>
          </ac:picMkLst>
        </pc:picChg>
      </pc:sldChg>
      <pc:sldChg chg="addSp delSp modSp add mod">
        <pc:chgData name="DENNYS FRANCISCO SALAZAR DOMINGUEZ" userId="bca229c7-5223-4102-8bf1-3d51372da1f7" providerId="ADAL" clId="{A04A4A4D-4461-4913-B5E2-5FDAD7157DC5}" dt="2021-09-21T14:50:37.840" v="449" actId="1076"/>
        <pc:sldMkLst>
          <pc:docMk/>
          <pc:sldMk cId="1285310427" sldId="303"/>
        </pc:sldMkLst>
        <pc:spChg chg="mod">
          <ac:chgData name="DENNYS FRANCISCO SALAZAR DOMINGUEZ" userId="bca229c7-5223-4102-8bf1-3d51372da1f7" providerId="ADAL" clId="{A04A4A4D-4461-4913-B5E2-5FDAD7157DC5}" dt="2021-09-21T14:50:27.529" v="443" actId="1076"/>
          <ac:spMkLst>
            <pc:docMk/>
            <pc:sldMk cId="1285310427" sldId="303"/>
            <ac:spMk id="2" creationId="{16B282E0-6353-4959-B28F-1760DEEE386F}"/>
          </ac:spMkLst>
        </pc:spChg>
        <pc:picChg chg="del">
          <ac:chgData name="DENNYS FRANCISCO SALAZAR DOMINGUEZ" userId="bca229c7-5223-4102-8bf1-3d51372da1f7" providerId="ADAL" clId="{A04A4A4D-4461-4913-B5E2-5FDAD7157DC5}" dt="2021-09-21T14:49:47.030" v="438" actId="478"/>
          <ac:picMkLst>
            <pc:docMk/>
            <pc:sldMk cId="1285310427" sldId="303"/>
            <ac:picMk id="9" creationId="{3047522B-BC4B-4698-8A56-E030F9197112}"/>
          </ac:picMkLst>
        </pc:picChg>
        <pc:picChg chg="add mod">
          <ac:chgData name="DENNYS FRANCISCO SALAZAR DOMINGUEZ" userId="bca229c7-5223-4102-8bf1-3d51372da1f7" providerId="ADAL" clId="{A04A4A4D-4461-4913-B5E2-5FDAD7157DC5}" dt="2021-09-21T14:50:37.840" v="449" actId="1076"/>
          <ac:picMkLst>
            <pc:docMk/>
            <pc:sldMk cId="1285310427" sldId="303"/>
            <ac:picMk id="10" creationId="{39786515-8E55-42AC-8206-050E935FDB57}"/>
          </ac:picMkLst>
        </pc:picChg>
        <pc:picChg chg="del">
          <ac:chgData name="DENNYS FRANCISCO SALAZAR DOMINGUEZ" userId="bca229c7-5223-4102-8bf1-3d51372da1f7" providerId="ADAL" clId="{A04A4A4D-4461-4913-B5E2-5FDAD7157DC5}" dt="2021-09-21T14:49:47.707" v="439" actId="478"/>
          <ac:picMkLst>
            <pc:docMk/>
            <pc:sldMk cId="1285310427" sldId="303"/>
            <ac:picMk id="12" creationId="{E7D9665B-B1E1-4BD5-8321-B2FF35A146E8}"/>
          </ac:picMkLst>
        </pc:picChg>
        <pc:picChg chg="del">
          <ac:chgData name="DENNYS FRANCISCO SALAZAR DOMINGUEZ" userId="bca229c7-5223-4102-8bf1-3d51372da1f7" providerId="ADAL" clId="{A04A4A4D-4461-4913-B5E2-5FDAD7157DC5}" dt="2021-09-21T14:49:48.161" v="440" actId="478"/>
          <ac:picMkLst>
            <pc:docMk/>
            <pc:sldMk cId="1285310427" sldId="303"/>
            <ac:picMk id="13" creationId="{88197E6C-4445-4AA8-A76A-E55CE09E778F}"/>
          </ac:picMkLst>
        </pc:picChg>
        <pc:picChg chg="del">
          <ac:chgData name="DENNYS FRANCISCO SALAZAR DOMINGUEZ" userId="bca229c7-5223-4102-8bf1-3d51372da1f7" providerId="ADAL" clId="{A04A4A4D-4461-4913-B5E2-5FDAD7157DC5}" dt="2021-09-21T14:49:48.650" v="441" actId="478"/>
          <ac:picMkLst>
            <pc:docMk/>
            <pc:sldMk cId="1285310427" sldId="303"/>
            <ac:picMk id="15" creationId="{C6AA2E23-0642-493D-BD1C-9F926851D33C}"/>
          </ac:picMkLst>
        </pc:picChg>
      </pc:sldChg>
      <pc:sldChg chg="addSp delSp modSp add mod setBg delDesignElem">
        <pc:chgData name="DENNYS FRANCISCO SALAZAR DOMINGUEZ" userId="bca229c7-5223-4102-8bf1-3d51372da1f7" providerId="ADAL" clId="{A04A4A4D-4461-4913-B5E2-5FDAD7157DC5}" dt="2021-09-21T15:32:41.559" v="506" actId="20577"/>
        <pc:sldMkLst>
          <pc:docMk/>
          <pc:sldMk cId="2918069416" sldId="304"/>
        </pc:sldMkLst>
        <pc:spChg chg="mod">
          <ac:chgData name="DENNYS FRANCISCO SALAZAR DOMINGUEZ" userId="bca229c7-5223-4102-8bf1-3d51372da1f7" providerId="ADAL" clId="{A04A4A4D-4461-4913-B5E2-5FDAD7157DC5}" dt="2021-09-21T15:32:41.559" v="506" actId="20577"/>
          <ac:spMkLst>
            <pc:docMk/>
            <pc:sldMk cId="2918069416" sldId="304"/>
            <ac:spMk id="3" creationId="{2052B0A3-A916-4162-9C46-A89A9548257C}"/>
          </ac:spMkLst>
        </pc:spChg>
        <pc:spChg chg="del">
          <ac:chgData name="DENNYS FRANCISCO SALAZAR DOMINGUEZ" userId="bca229c7-5223-4102-8bf1-3d51372da1f7" providerId="ADAL" clId="{A04A4A4D-4461-4913-B5E2-5FDAD7157DC5}" dt="2021-09-21T14:52:07.541" v="467"/>
          <ac:spMkLst>
            <pc:docMk/>
            <pc:sldMk cId="2918069416" sldId="304"/>
            <ac:spMk id="12" creationId="{C5176844-69C3-4F79-BE38-EA5BDDF4FEA4}"/>
          </ac:spMkLst>
        </pc:spChg>
        <pc:spChg chg="del">
          <ac:chgData name="DENNYS FRANCISCO SALAZAR DOMINGUEZ" userId="bca229c7-5223-4102-8bf1-3d51372da1f7" providerId="ADAL" clId="{A04A4A4D-4461-4913-B5E2-5FDAD7157DC5}" dt="2021-09-21T14:52:07.541" v="467"/>
          <ac:spMkLst>
            <pc:docMk/>
            <pc:sldMk cId="2918069416" sldId="304"/>
            <ac:spMk id="16" creationId="{A101E513-AF74-4E9D-A31F-99664250722D}"/>
          </ac:spMkLst>
        </pc:spChg>
        <pc:picChg chg="add mod">
          <ac:chgData name="DENNYS FRANCISCO SALAZAR DOMINGUEZ" userId="bca229c7-5223-4102-8bf1-3d51372da1f7" providerId="ADAL" clId="{A04A4A4D-4461-4913-B5E2-5FDAD7157DC5}" dt="2021-09-21T15:30:39.002" v="494" actId="14100"/>
          <ac:picMkLst>
            <pc:docMk/>
            <pc:sldMk cId="2918069416" sldId="304"/>
            <ac:picMk id="5" creationId="{85657010-E75F-48FC-ABDB-71CC32D7B76A}"/>
          </ac:picMkLst>
        </pc:picChg>
        <pc:picChg chg="del">
          <ac:chgData name="DENNYS FRANCISCO SALAZAR DOMINGUEZ" userId="bca229c7-5223-4102-8bf1-3d51372da1f7" providerId="ADAL" clId="{A04A4A4D-4461-4913-B5E2-5FDAD7157DC5}" dt="2021-09-21T14:52:12.543" v="470" actId="478"/>
          <ac:picMkLst>
            <pc:docMk/>
            <pc:sldMk cId="2918069416" sldId="304"/>
            <ac:picMk id="8" creationId="{92035998-7BDF-4953-9F99-3AA044EC07DD}"/>
          </ac:picMkLst>
        </pc:picChg>
        <pc:cxnChg chg="del">
          <ac:chgData name="DENNYS FRANCISCO SALAZAR DOMINGUEZ" userId="bca229c7-5223-4102-8bf1-3d51372da1f7" providerId="ADAL" clId="{A04A4A4D-4461-4913-B5E2-5FDAD7157DC5}" dt="2021-09-21T14:52:07.541" v="467"/>
          <ac:cxnSpMkLst>
            <pc:docMk/>
            <pc:sldMk cId="2918069416" sldId="304"/>
            <ac:cxnSpMk id="14" creationId="{AEF97C72-3F89-4F0A-9629-01818B389CF0}"/>
          </ac:cxnSpMkLst>
        </pc:cxnChg>
      </pc:sldChg>
      <pc:sldChg chg="addSp delSp modSp add mod setBg delDesignElem">
        <pc:chgData name="DENNYS FRANCISCO SALAZAR DOMINGUEZ" userId="bca229c7-5223-4102-8bf1-3d51372da1f7" providerId="ADAL" clId="{A04A4A4D-4461-4913-B5E2-5FDAD7157DC5}" dt="2021-09-21T15:44:43.312" v="589" actId="12"/>
        <pc:sldMkLst>
          <pc:docMk/>
          <pc:sldMk cId="3797233054" sldId="305"/>
        </pc:sldMkLst>
        <pc:spChg chg="mod">
          <ac:chgData name="DENNYS FRANCISCO SALAZAR DOMINGUEZ" userId="bca229c7-5223-4102-8bf1-3d51372da1f7" providerId="ADAL" clId="{A04A4A4D-4461-4913-B5E2-5FDAD7157DC5}" dt="2021-09-21T15:44:43.312" v="589" actId="12"/>
          <ac:spMkLst>
            <pc:docMk/>
            <pc:sldMk cId="3797233054" sldId="305"/>
            <ac:spMk id="3" creationId="{B297A2A5-5F39-4FCE-A0A0-71FF46AFDA83}"/>
          </ac:spMkLst>
        </pc:spChg>
        <pc:spChg chg="del">
          <ac:chgData name="DENNYS FRANCISCO SALAZAR DOMINGUEZ" userId="bca229c7-5223-4102-8bf1-3d51372da1f7" providerId="ADAL" clId="{A04A4A4D-4461-4913-B5E2-5FDAD7157DC5}" dt="2021-09-21T14:52:15.895" v="472"/>
          <ac:spMkLst>
            <pc:docMk/>
            <pc:sldMk cId="3797233054" sldId="305"/>
            <ac:spMk id="10" creationId="{C5176844-69C3-4F79-BE38-EA5BDDF4FEA4}"/>
          </ac:spMkLst>
        </pc:spChg>
        <pc:spChg chg="del">
          <ac:chgData name="DENNYS FRANCISCO SALAZAR DOMINGUEZ" userId="bca229c7-5223-4102-8bf1-3d51372da1f7" providerId="ADAL" clId="{A04A4A4D-4461-4913-B5E2-5FDAD7157DC5}" dt="2021-09-21T14:52:15.895" v="472"/>
          <ac:spMkLst>
            <pc:docMk/>
            <pc:sldMk cId="3797233054" sldId="305"/>
            <ac:spMk id="14" creationId="{A101E513-AF74-4E9D-A31F-99664250722D}"/>
          </ac:spMkLst>
        </pc:spChg>
        <pc:picChg chg="add mod">
          <ac:chgData name="DENNYS FRANCISCO SALAZAR DOMINGUEZ" userId="bca229c7-5223-4102-8bf1-3d51372da1f7" providerId="ADAL" clId="{A04A4A4D-4461-4913-B5E2-5FDAD7157DC5}" dt="2021-09-21T15:33:37.794" v="512" actId="1076"/>
          <ac:picMkLst>
            <pc:docMk/>
            <pc:sldMk cId="3797233054" sldId="305"/>
            <ac:picMk id="5" creationId="{1581CD70-D91D-44CA-8D89-0280A5FCEAF5}"/>
          </ac:picMkLst>
        </pc:picChg>
        <pc:picChg chg="del">
          <ac:chgData name="DENNYS FRANCISCO SALAZAR DOMINGUEZ" userId="bca229c7-5223-4102-8bf1-3d51372da1f7" providerId="ADAL" clId="{A04A4A4D-4461-4913-B5E2-5FDAD7157DC5}" dt="2021-09-21T14:52:19.916" v="475" actId="478"/>
          <ac:picMkLst>
            <pc:docMk/>
            <pc:sldMk cId="3797233054" sldId="305"/>
            <ac:picMk id="8" creationId="{C7F39797-C197-46EF-81FA-34F5B61E2648}"/>
          </ac:picMkLst>
        </pc:picChg>
        <pc:cxnChg chg="del">
          <ac:chgData name="DENNYS FRANCISCO SALAZAR DOMINGUEZ" userId="bca229c7-5223-4102-8bf1-3d51372da1f7" providerId="ADAL" clId="{A04A4A4D-4461-4913-B5E2-5FDAD7157DC5}" dt="2021-09-21T14:52:15.895" v="472"/>
          <ac:cxnSpMkLst>
            <pc:docMk/>
            <pc:sldMk cId="3797233054" sldId="305"/>
            <ac:cxnSpMk id="12" creationId="{AEF97C72-3F89-4F0A-9629-01818B389CF0}"/>
          </ac:cxnSpMkLst>
        </pc:cxnChg>
      </pc:sldChg>
      <pc:sldChg chg="addSp delSp modSp add mod setBg delDesignElem">
        <pc:chgData name="DENNYS FRANCISCO SALAZAR DOMINGUEZ" userId="bca229c7-5223-4102-8bf1-3d51372da1f7" providerId="ADAL" clId="{A04A4A4D-4461-4913-B5E2-5FDAD7157DC5}" dt="2021-09-21T15:47:15.827" v="604" actId="20577"/>
        <pc:sldMkLst>
          <pc:docMk/>
          <pc:sldMk cId="101397254" sldId="306"/>
        </pc:sldMkLst>
        <pc:spChg chg="mod">
          <ac:chgData name="DENNYS FRANCISCO SALAZAR DOMINGUEZ" userId="bca229c7-5223-4102-8bf1-3d51372da1f7" providerId="ADAL" clId="{A04A4A4D-4461-4913-B5E2-5FDAD7157DC5}" dt="2021-09-21T15:47:15.827" v="604" actId="20577"/>
          <ac:spMkLst>
            <pc:docMk/>
            <pc:sldMk cId="101397254" sldId="306"/>
            <ac:spMk id="3" creationId="{FBE50061-562E-416F-A655-9271148AEFE4}"/>
          </ac:spMkLst>
        </pc:spChg>
        <pc:spChg chg="del">
          <ac:chgData name="DENNYS FRANCISCO SALAZAR DOMINGUEZ" userId="bca229c7-5223-4102-8bf1-3d51372da1f7" providerId="ADAL" clId="{A04A4A4D-4461-4913-B5E2-5FDAD7157DC5}" dt="2021-09-21T14:52:26.548" v="477"/>
          <ac:spMkLst>
            <pc:docMk/>
            <pc:sldMk cId="101397254" sldId="306"/>
            <ac:spMk id="10" creationId="{C5176844-69C3-4F79-BE38-EA5BDDF4FEA4}"/>
          </ac:spMkLst>
        </pc:spChg>
        <pc:spChg chg="del">
          <ac:chgData name="DENNYS FRANCISCO SALAZAR DOMINGUEZ" userId="bca229c7-5223-4102-8bf1-3d51372da1f7" providerId="ADAL" clId="{A04A4A4D-4461-4913-B5E2-5FDAD7157DC5}" dt="2021-09-21T14:52:26.548" v="477"/>
          <ac:spMkLst>
            <pc:docMk/>
            <pc:sldMk cId="101397254" sldId="306"/>
            <ac:spMk id="14" creationId="{A101E513-AF74-4E9D-A31F-99664250722D}"/>
          </ac:spMkLst>
        </pc:spChg>
        <pc:picChg chg="add mod">
          <ac:chgData name="DENNYS FRANCISCO SALAZAR DOMINGUEZ" userId="bca229c7-5223-4102-8bf1-3d51372da1f7" providerId="ADAL" clId="{A04A4A4D-4461-4913-B5E2-5FDAD7157DC5}" dt="2021-09-21T15:46:49.832" v="593" actId="14100"/>
          <ac:picMkLst>
            <pc:docMk/>
            <pc:sldMk cId="101397254" sldId="306"/>
            <ac:picMk id="5" creationId="{007D15AF-B84D-4E4F-9EA1-0D1E52AB40C6}"/>
          </ac:picMkLst>
        </pc:picChg>
        <pc:picChg chg="del">
          <ac:chgData name="DENNYS FRANCISCO SALAZAR DOMINGUEZ" userId="bca229c7-5223-4102-8bf1-3d51372da1f7" providerId="ADAL" clId="{A04A4A4D-4461-4913-B5E2-5FDAD7157DC5}" dt="2021-09-21T14:52:29.735" v="479" actId="478"/>
          <ac:picMkLst>
            <pc:docMk/>
            <pc:sldMk cId="101397254" sldId="306"/>
            <ac:picMk id="8" creationId="{44EF29B7-8DB6-40B0-8205-F965D02F2CC0}"/>
          </ac:picMkLst>
        </pc:picChg>
        <pc:cxnChg chg="del">
          <ac:chgData name="DENNYS FRANCISCO SALAZAR DOMINGUEZ" userId="bca229c7-5223-4102-8bf1-3d51372da1f7" providerId="ADAL" clId="{A04A4A4D-4461-4913-B5E2-5FDAD7157DC5}" dt="2021-09-21T14:52:26.548" v="477"/>
          <ac:cxnSpMkLst>
            <pc:docMk/>
            <pc:sldMk cId="101397254" sldId="306"/>
            <ac:cxnSpMk id="12" creationId="{AEF97C72-3F89-4F0A-9629-01818B389CF0}"/>
          </ac:cxnSpMkLst>
        </pc:cxnChg>
      </pc:sldChg>
      <pc:sldChg chg="addSp delSp modSp add mod">
        <pc:chgData name="DENNYS FRANCISCO SALAZAR DOMINGUEZ" userId="bca229c7-5223-4102-8bf1-3d51372da1f7" providerId="ADAL" clId="{A04A4A4D-4461-4913-B5E2-5FDAD7157DC5}" dt="2021-09-21T15:29:13.618" v="490" actId="14100"/>
        <pc:sldMkLst>
          <pc:docMk/>
          <pc:sldMk cId="1198402060" sldId="307"/>
        </pc:sldMkLst>
        <pc:spChg chg="mod">
          <ac:chgData name="DENNYS FRANCISCO SALAZAR DOMINGUEZ" userId="bca229c7-5223-4102-8bf1-3d51372da1f7" providerId="ADAL" clId="{A04A4A4D-4461-4913-B5E2-5FDAD7157DC5}" dt="2021-09-21T14:52:38.266" v="486" actId="20577"/>
          <ac:spMkLst>
            <pc:docMk/>
            <pc:sldMk cId="1198402060" sldId="307"/>
            <ac:spMk id="2" creationId="{B7099606-8C6F-4832-A770-B1F1A8D425D0}"/>
          </ac:spMkLst>
        </pc:spChg>
        <pc:picChg chg="del mod">
          <ac:chgData name="DENNYS FRANCISCO SALAZAR DOMINGUEZ" userId="bca229c7-5223-4102-8bf1-3d51372da1f7" providerId="ADAL" clId="{A04A4A4D-4461-4913-B5E2-5FDAD7157DC5}" dt="2021-09-21T14:52:40.185" v="488" actId="478"/>
          <ac:picMkLst>
            <pc:docMk/>
            <pc:sldMk cId="1198402060" sldId="307"/>
            <ac:picMk id="4" creationId="{F421A052-360E-4D09-8834-D354E760D8BD}"/>
          </ac:picMkLst>
        </pc:picChg>
        <pc:picChg chg="add mod">
          <ac:chgData name="DENNYS FRANCISCO SALAZAR DOMINGUEZ" userId="bca229c7-5223-4102-8bf1-3d51372da1f7" providerId="ADAL" clId="{A04A4A4D-4461-4913-B5E2-5FDAD7157DC5}" dt="2021-09-21T15:29:13.618" v="490" actId="14100"/>
          <ac:picMkLst>
            <pc:docMk/>
            <pc:sldMk cId="1198402060" sldId="307"/>
            <ac:picMk id="5" creationId="{973D16D4-937A-47F3-AC19-A3AC57113ED6}"/>
          </ac:picMkLst>
        </pc:picChg>
      </pc:sldChg>
      <pc:sldChg chg="delSp add ord setBg delDesignElem">
        <pc:chgData name="DENNYS FRANCISCO SALAZAR DOMINGUEZ" userId="bca229c7-5223-4102-8bf1-3d51372da1f7" providerId="ADAL" clId="{A04A4A4D-4461-4913-B5E2-5FDAD7157DC5}" dt="2021-09-21T16:27:41.550" v="661" actId="20578"/>
        <pc:sldMkLst>
          <pc:docMk/>
          <pc:sldMk cId="1579353079" sldId="308"/>
        </pc:sldMkLst>
        <pc:spChg chg="del">
          <ac:chgData name="DENNYS FRANCISCO SALAZAR DOMINGUEZ" userId="bca229c7-5223-4102-8bf1-3d51372da1f7" providerId="ADAL" clId="{A04A4A4D-4461-4913-B5E2-5FDAD7157DC5}" dt="2021-09-21T16:27:39.016" v="658"/>
          <ac:spMkLst>
            <pc:docMk/>
            <pc:sldMk cId="1579353079" sldId="308"/>
            <ac:spMk id="9" creationId="{10C9A191-62EE-4A86-8FF9-6794BC3C58A7}"/>
          </ac:spMkLst>
        </pc:spChg>
        <pc:spChg chg="del">
          <ac:chgData name="DENNYS FRANCISCO SALAZAR DOMINGUEZ" userId="bca229c7-5223-4102-8bf1-3d51372da1f7" providerId="ADAL" clId="{A04A4A4D-4461-4913-B5E2-5FDAD7157DC5}" dt="2021-09-21T16:27:39.016" v="658"/>
          <ac:spMkLst>
            <pc:docMk/>
            <pc:sldMk cId="1579353079" sldId="308"/>
            <ac:spMk id="11" creationId="{6222F81D-28CB-42CB-9961-602C33F65295}"/>
          </ac:spMkLst>
        </pc:spChg>
        <pc:spChg chg="del">
          <ac:chgData name="DENNYS FRANCISCO SALAZAR DOMINGUEZ" userId="bca229c7-5223-4102-8bf1-3d51372da1f7" providerId="ADAL" clId="{A04A4A4D-4461-4913-B5E2-5FDAD7157DC5}" dt="2021-09-21T16:27:39.016" v="658"/>
          <ac:spMkLst>
            <pc:docMk/>
            <pc:sldMk cId="1579353079" sldId="308"/>
            <ac:spMk id="15" creationId="{4E75910E-4112-4447-8981-4CA7ACEF94BA}"/>
          </ac:spMkLst>
        </pc:spChg>
        <pc:cxnChg chg="del">
          <ac:chgData name="DENNYS FRANCISCO SALAZAR DOMINGUEZ" userId="bca229c7-5223-4102-8bf1-3d51372da1f7" providerId="ADAL" clId="{A04A4A4D-4461-4913-B5E2-5FDAD7157DC5}" dt="2021-09-21T16:27:39.016" v="658"/>
          <ac:cxnSpMkLst>
            <pc:docMk/>
            <pc:sldMk cId="1579353079" sldId="308"/>
            <ac:cxnSpMk id="13" creationId="{081E1E49-F752-49CA-BFF6-1303B0A8AA03}"/>
          </ac:cxnSpMkLst>
        </pc:cxnChg>
      </pc:sldChg>
      <pc:sldChg chg="modSp add mod ord">
        <pc:chgData name="DENNYS FRANCISCO SALAZAR DOMINGUEZ" userId="bca229c7-5223-4102-8bf1-3d51372da1f7" providerId="ADAL" clId="{A04A4A4D-4461-4913-B5E2-5FDAD7157DC5}" dt="2021-09-21T16:28:11.259" v="696" actId="1076"/>
        <pc:sldMkLst>
          <pc:docMk/>
          <pc:sldMk cId="1757602618" sldId="309"/>
        </pc:sldMkLst>
        <pc:spChg chg="mod">
          <ac:chgData name="DENNYS FRANCISCO SALAZAR DOMINGUEZ" userId="bca229c7-5223-4102-8bf1-3d51372da1f7" providerId="ADAL" clId="{A04A4A4D-4461-4913-B5E2-5FDAD7157DC5}" dt="2021-09-21T16:28:11.259" v="696" actId="1076"/>
          <ac:spMkLst>
            <pc:docMk/>
            <pc:sldMk cId="1757602618" sldId="309"/>
            <ac:spMk id="3" creationId="{ACB25D8F-539A-4716-856F-AC3BD336C971}"/>
          </ac:spMkLst>
        </pc:spChg>
      </pc:sldChg>
      <pc:sldChg chg="add ord">
        <pc:chgData name="DENNYS FRANCISCO SALAZAR DOMINGUEZ" userId="bca229c7-5223-4102-8bf1-3d51372da1f7" providerId="ADAL" clId="{A04A4A4D-4461-4913-B5E2-5FDAD7157DC5}" dt="2021-09-21T16:28:25.614" v="703"/>
        <pc:sldMkLst>
          <pc:docMk/>
          <pc:sldMk cId="2293925" sldId="31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9/21/2021</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‹Nº›</a:t>
            </a:fld>
            <a:endParaRPr lang="en-US" dirty="0"/>
          </a:p>
        </p:txBody>
      </p:sp>
    </p:spTree>
    <p:extLst>
      <p:ext uri="{BB962C8B-B14F-4D97-AF65-F5344CB8AC3E}">
        <p14:creationId xmlns:p14="http://schemas.microsoft.com/office/powerpoint/2010/main" val="187976270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9/21/2021</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‹Nº›</a:t>
            </a:fld>
            <a:endParaRPr lang="en-US" dirty="0"/>
          </a:p>
        </p:txBody>
      </p:sp>
    </p:spTree>
    <p:extLst>
      <p:ext uri="{BB962C8B-B14F-4D97-AF65-F5344CB8AC3E}">
        <p14:creationId xmlns:p14="http://schemas.microsoft.com/office/powerpoint/2010/main" val="2584062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9/21/2021</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‹Nº›</a:t>
            </a:fld>
            <a:endParaRPr lang="en-US" dirty="0"/>
          </a:p>
        </p:txBody>
      </p:sp>
    </p:spTree>
    <p:extLst>
      <p:ext uri="{BB962C8B-B14F-4D97-AF65-F5344CB8AC3E}">
        <p14:creationId xmlns:p14="http://schemas.microsoft.com/office/powerpoint/2010/main" val="1402123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9/21/2021</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‹Nº›</a:t>
            </a:fld>
            <a:endParaRPr lang="en-US" dirty="0"/>
          </a:p>
        </p:txBody>
      </p:sp>
    </p:spTree>
    <p:extLst>
      <p:ext uri="{BB962C8B-B14F-4D97-AF65-F5344CB8AC3E}">
        <p14:creationId xmlns:p14="http://schemas.microsoft.com/office/powerpoint/2010/main" val="866648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9/21/2021</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‹Nº›</a:t>
            </a:fld>
            <a:endParaRPr lang="en-US" dirty="0"/>
          </a:p>
        </p:txBody>
      </p:sp>
    </p:spTree>
    <p:extLst>
      <p:ext uri="{BB962C8B-B14F-4D97-AF65-F5344CB8AC3E}">
        <p14:creationId xmlns:p14="http://schemas.microsoft.com/office/powerpoint/2010/main" val="1026621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9/21/2021</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‹Nº›</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8057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9/21/2021</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‹Nº›</a:t>
            </a:fld>
            <a:endParaRPr lang="en-US" dirty="0"/>
          </a:p>
        </p:txBody>
      </p:sp>
    </p:spTree>
    <p:extLst>
      <p:ext uri="{BB962C8B-B14F-4D97-AF65-F5344CB8AC3E}">
        <p14:creationId xmlns:p14="http://schemas.microsoft.com/office/powerpoint/2010/main" val="3258639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9/21/2021</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‹Nº›</a:t>
            </a:fld>
            <a:endParaRPr lang="en-US" dirty="0"/>
          </a:p>
        </p:txBody>
      </p:sp>
    </p:spTree>
    <p:extLst>
      <p:ext uri="{BB962C8B-B14F-4D97-AF65-F5344CB8AC3E}">
        <p14:creationId xmlns:p14="http://schemas.microsoft.com/office/powerpoint/2010/main" val="2089622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9/21/2021</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‹Nº›</a:t>
            </a:fld>
            <a:endParaRPr lang="en-US" dirty="0"/>
          </a:p>
        </p:txBody>
      </p:sp>
    </p:spTree>
    <p:extLst>
      <p:ext uri="{BB962C8B-B14F-4D97-AF65-F5344CB8AC3E}">
        <p14:creationId xmlns:p14="http://schemas.microsoft.com/office/powerpoint/2010/main" val="770586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9/21/2021</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‹Nº›</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45300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9/21/2021</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‹Nº›</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4215570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9/21/2021</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‹Nº›</a:t>
            </a:fld>
            <a:endParaRPr lang="en-US" dirty="0"/>
          </a:p>
        </p:txBody>
      </p:sp>
    </p:spTree>
    <p:extLst>
      <p:ext uri="{BB962C8B-B14F-4D97-AF65-F5344CB8AC3E}">
        <p14:creationId xmlns:p14="http://schemas.microsoft.com/office/powerpoint/2010/main" val="193579416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4FA1F-739D-4AA8-A783-9891E607256A}"/>
              </a:ext>
            </a:extLst>
          </p:cNvPr>
          <p:cNvSpPr>
            <a:spLocks noGrp="1"/>
          </p:cNvSpPr>
          <p:nvPr>
            <p:ph type="ctrTitle"/>
          </p:nvPr>
        </p:nvSpPr>
        <p:spPr>
          <a:xfrm>
            <a:off x="1078992" y="2988840"/>
            <a:ext cx="4964575" cy="880320"/>
          </a:xfrm>
        </p:spPr>
        <p:txBody>
          <a:bodyPr anchor="ctr">
            <a:noAutofit/>
          </a:bodyPr>
          <a:lstStyle/>
          <a:p>
            <a:pPr algn="ctr"/>
            <a:r>
              <a:rPr lang="en-US" sz="4000" dirty="0" err="1"/>
              <a:t>Topologías</a:t>
            </a:r>
            <a:r>
              <a:rPr lang="en-US" sz="4000" dirty="0"/>
              <a:t> </a:t>
            </a:r>
            <a:r>
              <a:rPr lang="en-US" sz="4000" dirty="0" err="1"/>
              <a:t>en</a:t>
            </a:r>
            <a:r>
              <a:rPr lang="en-US" sz="4000" dirty="0"/>
              <a:t> redes de </a:t>
            </a:r>
            <a:r>
              <a:rPr lang="en-US" sz="4000" dirty="0" err="1"/>
              <a:t>comunicaciones</a:t>
            </a:r>
            <a:r>
              <a:rPr lang="en-US" sz="4000" dirty="0"/>
              <a:t> </a:t>
            </a:r>
            <a:r>
              <a:rPr lang="en-US" sz="4000" dirty="0" err="1"/>
              <a:t>ópticas</a:t>
            </a:r>
            <a:r>
              <a:rPr lang="en-US" sz="4000" dirty="0"/>
              <a:t>: bus, </a:t>
            </a:r>
            <a:r>
              <a:rPr lang="en-US" sz="4000" dirty="0" err="1"/>
              <a:t>cadena</a:t>
            </a:r>
            <a:r>
              <a:rPr lang="en-US" sz="4000" dirty="0"/>
              <a:t>, </a:t>
            </a:r>
            <a:r>
              <a:rPr lang="en-US" sz="4000" dirty="0" err="1"/>
              <a:t>estrella</a:t>
            </a:r>
            <a:r>
              <a:rPr lang="en-US" sz="4000" dirty="0"/>
              <a:t> y </a:t>
            </a:r>
            <a:r>
              <a:rPr lang="en-US" sz="4000" dirty="0" err="1"/>
              <a:t>anillo</a:t>
            </a:r>
            <a:r>
              <a:rPr lang="en-US" sz="4000" dirty="0"/>
              <a:t>  </a:t>
            </a:r>
            <a:endParaRPr lang="es-EC" sz="4000" dirty="0"/>
          </a:p>
        </p:txBody>
      </p:sp>
      <p:sp>
        <p:nvSpPr>
          <p:cNvPr id="3" name="Subtitle 2">
            <a:extLst>
              <a:ext uri="{FF2B5EF4-FFF2-40B4-BE49-F238E27FC236}">
                <a16:creationId xmlns:a16="http://schemas.microsoft.com/office/drawing/2014/main" id="{2EEF33BF-245C-4503-B26B-36046950FA99}"/>
              </a:ext>
            </a:extLst>
          </p:cNvPr>
          <p:cNvSpPr>
            <a:spLocks noGrp="1"/>
          </p:cNvSpPr>
          <p:nvPr>
            <p:ph type="subTitle" idx="1"/>
          </p:nvPr>
        </p:nvSpPr>
        <p:spPr>
          <a:xfrm>
            <a:off x="1078992" y="4876802"/>
            <a:ext cx="4680124" cy="1411693"/>
          </a:xfrm>
        </p:spPr>
        <p:txBody>
          <a:bodyPr anchor="t">
            <a:normAutofit/>
          </a:bodyPr>
          <a:lstStyle/>
          <a:p>
            <a:r>
              <a:rPr lang="en-US" dirty="0" err="1"/>
              <a:t>Integrantes</a:t>
            </a:r>
            <a:r>
              <a:rPr lang="en-US" dirty="0"/>
              <a:t>:</a:t>
            </a:r>
          </a:p>
          <a:p>
            <a:pPr marL="342900" indent="-342900">
              <a:buFont typeface="Arial" panose="020B0604020202020204" pitchFamily="34" charset="0"/>
              <a:buChar char="•"/>
            </a:pPr>
            <a:r>
              <a:rPr lang="en-US" dirty="0"/>
              <a:t>Ronaldo Almachi </a:t>
            </a:r>
          </a:p>
          <a:p>
            <a:pPr marL="342900" indent="-342900">
              <a:buFont typeface="Arial" panose="020B0604020202020204" pitchFamily="34" charset="0"/>
              <a:buChar char="•"/>
            </a:pPr>
            <a:r>
              <a:rPr lang="es-EC" dirty="0"/>
              <a:t>Francisco Salazar</a:t>
            </a:r>
          </a:p>
        </p:txBody>
      </p:sp>
      <p:cxnSp>
        <p:nvCxnSpPr>
          <p:cNvPr id="18" name="Straight Connector 10">
            <a:extLst>
              <a:ext uri="{FF2B5EF4-FFF2-40B4-BE49-F238E27FC236}">
                <a16:creationId xmlns:a16="http://schemas.microsoft.com/office/drawing/2014/main" id="{E3B95BE3-D5B2-4F38-9A01-17866C9FB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40408" y="4555071"/>
            <a:ext cx="5303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3" descr="3D white lines connected with dots">
            <a:extLst>
              <a:ext uri="{FF2B5EF4-FFF2-40B4-BE49-F238E27FC236}">
                <a16:creationId xmlns:a16="http://schemas.microsoft.com/office/drawing/2014/main" id="{56D0F0AB-EA77-4FF8-9C33-68E89FD4B12D}"/>
              </a:ext>
            </a:extLst>
          </p:cNvPr>
          <p:cNvPicPr>
            <a:picLocks noChangeAspect="1"/>
          </p:cNvPicPr>
          <p:nvPr/>
        </p:nvPicPr>
        <p:blipFill rotWithShape="1">
          <a:blip r:embed="rId2"/>
          <a:srcRect l="37589" r="16785"/>
          <a:stretch/>
        </p:blipFill>
        <p:spPr>
          <a:xfrm>
            <a:off x="6976934" y="10"/>
            <a:ext cx="5215066" cy="6857990"/>
          </a:xfrm>
          <a:custGeom>
            <a:avLst/>
            <a:gdLst/>
            <a:ahLst/>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p:spPr>
      </p:pic>
      <p:sp>
        <p:nvSpPr>
          <p:cNvPr id="20"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5" name="TextBox 4">
            <a:extLst>
              <a:ext uri="{FF2B5EF4-FFF2-40B4-BE49-F238E27FC236}">
                <a16:creationId xmlns:a16="http://schemas.microsoft.com/office/drawing/2014/main" id="{957E4C60-C3DF-4815-BA68-8E727DCB7CD5}"/>
              </a:ext>
            </a:extLst>
          </p:cNvPr>
          <p:cNvSpPr txBox="1"/>
          <p:nvPr/>
        </p:nvSpPr>
        <p:spPr>
          <a:xfrm>
            <a:off x="752772" y="300867"/>
            <a:ext cx="5615253" cy="1938992"/>
          </a:xfrm>
          <a:prstGeom prst="rect">
            <a:avLst/>
          </a:prstGeom>
          <a:noFill/>
        </p:spPr>
        <p:txBody>
          <a:bodyPr wrap="square" rtlCol="0">
            <a:spAutoFit/>
          </a:bodyPr>
          <a:lstStyle/>
          <a:p>
            <a:pPr algn="ctr"/>
            <a:r>
              <a:rPr lang="en-US" sz="4000" dirty="0"/>
              <a:t>ESCUELA POLITÉCNICA NACIONAL</a:t>
            </a:r>
            <a:endParaRPr lang="es-EC" sz="4000" dirty="0"/>
          </a:p>
        </p:txBody>
      </p:sp>
    </p:spTree>
    <p:extLst>
      <p:ext uri="{BB962C8B-B14F-4D97-AF65-F5344CB8AC3E}">
        <p14:creationId xmlns:p14="http://schemas.microsoft.com/office/powerpoint/2010/main" val="2138829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48E02D-4E31-4486-A16D-7372E8AF33F3}"/>
              </a:ext>
            </a:extLst>
          </p:cNvPr>
          <p:cNvSpPr>
            <a:spLocks noGrp="1"/>
          </p:cNvSpPr>
          <p:nvPr>
            <p:ph type="title"/>
          </p:nvPr>
        </p:nvSpPr>
        <p:spPr>
          <a:xfrm>
            <a:off x="758952" y="758951"/>
            <a:ext cx="4782039" cy="1966747"/>
          </a:xfrm>
        </p:spPr>
        <p:txBody>
          <a:bodyPr anchor="ctr">
            <a:normAutofit/>
          </a:bodyPr>
          <a:lstStyle/>
          <a:p>
            <a:r>
              <a:rPr lang="en-US" dirty="0" err="1"/>
              <a:t>Topología</a:t>
            </a:r>
            <a:r>
              <a:rPr lang="en-US" dirty="0"/>
              <a:t> </a:t>
            </a:r>
            <a:r>
              <a:rPr lang="en-US" dirty="0" err="1"/>
              <a:t>tipo</a:t>
            </a:r>
            <a:r>
              <a:rPr lang="en-US" dirty="0"/>
              <a:t> </a:t>
            </a:r>
            <a:r>
              <a:rPr lang="en-US" dirty="0" err="1"/>
              <a:t>anillo</a:t>
            </a:r>
            <a:endParaRPr lang="es-EC" dirty="0"/>
          </a:p>
        </p:txBody>
      </p:sp>
      <p:cxnSp>
        <p:nvCxnSpPr>
          <p:cNvPr id="11" name="Straight Connector 10">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9581B7-4CF8-42A2-AAFF-CB22EACAB9B0}"/>
              </a:ext>
            </a:extLst>
          </p:cNvPr>
          <p:cNvSpPr>
            <a:spLocks noGrp="1"/>
          </p:cNvSpPr>
          <p:nvPr>
            <p:ph idx="1"/>
          </p:nvPr>
        </p:nvSpPr>
        <p:spPr>
          <a:xfrm>
            <a:off x="758826" y="3161684"/>
            <a:ext cx="4782166" cy="2620405"/>
          </a:xfrm>
        </p:spPr>
        <p:txBody>
          <a:bodyPr>
            <a:normAutofit/>
          </a:bodyPr>
          <a:lstStyle/>
          <a:p>
            <a:pPr algn="just">
              <a:lnSpc>
                <a:spcPct val="100000"/>
              </a:lnSpc>
            </a:pPr>
            <a:r>
              <a:rPr lang="es-EC" dirty="0"/>
              <a:t>Los dispositivos de red se conectan uno tras otro sobre el cable en un círculo físico, el acceso a la red es otorgado a un ordenador en particular por un «token». Es muy utilizada en redes CAN y MAN, en enlaces de fibra óptica y FDDI en redes de campus.</a:t>
            </a:r>
          </a:p>
          <a:p>
            <a:pPr>
              <a:lnSpc>
                <a:spcPct val="100000"/>
              </a:lnSpc>
            </a:pPr>
            <a:endParaRPr lang="es-EC" dirty="0"/>
          </a:p>
        </p:txBody>
      </p:sp>
      <p:pic>
        <p:nvPicPr>
          <p:cNvPr id="4" name="Picture 3" descr="Graphical user interface, application, Teams&#10;&#10;Description automatically generated">
            <a:extLst>
              <a:ext uri="{FF2B5EF4-FFF2-40B4-BE49-F238E27FC236}">
                <a16:creationId xmlns:a16="http://schemas.microsoft.com/office/drawing/2014/main" id="{1F97C966-9DE3-4B28-AD14-A77F9CAF5165}"/>
              </a:ext>
            </a:extLst>
          </p:cNvPr>
          <p:cNvPicPr>
            <a:picLocks noChangeAspect="1"/>
          </p:cNvPicPr>
          <p:nvPr/>
        </p:nvPicPr>
        <p:blipFill>
          <a:blip r:embed="rId2"/>
          <a:stretch>
            <a:fillRect/>
          </a:stretch>
        </p:blipFill>
        <p:spPr>
          <a:xfrm>
            <a:off x="6268455" y="758951"/>
            <a:ext cx="5148472" cy="5022900"/>
          </a:xfrm>
          <a:prstGeom prst="rect">
            <a:avLst/>
          </a:prstGeom>
        </p:spPr>
      </p:pic>
      <p:sp>
        <p:nvSpPr>
          <p:cNvPr id="1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228511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35"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37" name="Straight Connector 136">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9" name="Rectangle 138">
            <a:extLst>
              <a:ext uri="{FF2B5EF4-FFF2-40B4-BE49-F238E27FC236}">
                <a16:creationId xmlns:a16="http://schemas.microsoft.com/office/drawing/2014/main" id="{E2D271B9-9BA2-4AF0-AE69-43E7D26B5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2987EBC-DA3F-446F-8905-A7D2A4C73189}"/>
              </a:ext>
            </a:extLst>
          </p:cNvPr>
          <p:cNvSpPr txBox="1"/>
          <p:nvPr/>
        </p:nvSpPr>
        <p:spPr>
          <a:xfrm>
            <a:off x="1078989" y="3255132"/>
            <a:ext cx="10351007" cy="1346485"/>
          </a:xfrm>
          <a:prstGeom prst="rect">
            <a:avLst/>
          </a:prstGeom>
        </p:spPr>
        <p:txBody>
          <a:bodyPr vert="horz" lIns="91440" tIns="45720" rIns="91440" bIns="45720" rtlCol="0" anchor="t">
            <a:normAutofit/>
          </a:bodyPr>
          <a:lstStyle/>
          <a:p>
            <a:pPr algn="just">
              <a:lnSpc>
                <a:spcPct val="90000"/>
              </a:lnSpc>
              <a:spcBef>
                <a:spcPct val="0"/>
              </a:spcBef>
              <a:spcAft>
                <a:spcPts val="600"/>
              </a:spcAft>
            </a:pPr>
            <a:r>
              <a:rPr lang="en-US" sz="2900" i="1" kern="1200" spc="100" baseline="0" dirty="0">
                <a:solidFill>
                  <a:schemeClr val="tx1">
                    <a:lumMod val="85000"/>
                    <a:lumOff val="15000"/>
                  </a:schemeClr>
                </a:solidFill>
                <a:latin typeface="+mj-lt"/>
                <a:ea typeface="+mj-ea"/>
                <a:cs typeface="+mj-cs"/>
              </a:rPr>
              <a:t>Breve explicacion sobre el software optisystem y las prestaciones que ofrece, </a:t>
            </a:r>
            <a:r>
              <a:rPr lang="en-US" sz="2900" i="1" kern="1200" spc="100" baseline="0" dirty="0" err="1">
                <a:solidFill>
                  <a:schemeClr val="tx1">
                    <a:lumMod val="85000"/>
                    <a:lumOff val="15000"/>
                  </a:schemeClr>
                </a:solidFill>
                <a:latin typeface="+mj-lt"/>
                <a:ea typeface="+mj-ea"/>
                <a:cs typeface="+mj-cs"/>
              </a:rPr>
              <a:t>beneficios</a:t>
            </a:r>
            <a:r>
              <a:rPr lang="en-US" sz="2900" i="1" kern="1200" spc="100" baseline="0" dirty="0">
                <a:solidFill>
                  <a:schemeClr val="tx1">
                    <a:lumMod val="85000"/>
                    <a:lumOff val="15000"/>
                  </a:schemeClr>
                </a:solidFill>
                <a:latin typeface="+mj-lt"/>
                <a:ea typeface="+mj-ea"/>
                <a:cs typeface="+mj-cs"/>
              </a:rPr>
              <a:t>, entre </a:t>
            </a:r>
            <a:r>
              <a:rPr lang="en-US" sz="2900" i="1" kern="1200" spc="100" baseline="0" dirty="0" err="1">
                <a:solidFill>
                  <a:schemeClr val="tx1">
                    <a:lumMod val="85000"/>
                    <a:lumOff val="15000"/>
                  </a:schemeClr>
                </a:solidFill>
                <a:latin typeface="+mj-lt"/>
                <a:ea typeface="+mj-ea"/>
                <a:cs typeface="+mj-cs"/>
              </a:rPr>
              <a:t>otros</a:t>
            </a:r>
            <a:r>
              <a:rPr lang="en-US" sz="2900" i="1" kern="1200" spc="100" baseline="0" dirty="0">
                <a:solidFill>
                  <a:schemeClr val="tx1">
                    <a:lumMod val="85000"/>
                    <a:lumOff val="15000"/>
                  </a:schemeClr>
                </a:solidFill>
                <a:latin typeface="+mj-lt"/>
                <a:ea typeface="+mj-ea"/>
                <a:cs typeface="+mj-cs"/>
              </a:rPr>
              <a:t>.</a:t>
            </a:r>
          </a:p>
        </p:txBody>
      </p:sp>
      <p:sp>
        <p:nvSpPr>
          <p:cNvPr id="141" name="Freeform 6">
            <a:extLst>
              <a:ext uri="{FF2B5EF4-FFF2-40B4-BE49-F238E27FC236}">
                <a16:creationId xmlns:a16="http://schemas.microsoft.com/office/drawing/2014/main" id="{4C81B9CA-1414-4F8E-878C-2D9B6603CA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1028" name="Picture 4" descr="OptiSystem Overview Data Analysis Software - Global Brand Pvt. Ltd.">
            <a:extLst>
              <a:ext uri="{FF2B5EF4-FFF2-40B4-BE49-F238E27FC236}">
                <a16:creationId xmlns:a16="http://schemas.microsoft.com/office/drawing/2014/main" id="{3F095AA4-D933-44F3-87A8-01745936F5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555" b="17032"/>
          <a:stretch/>
        </p:blipFill>
        <p:spPr bwMode="auto">
          <a:xfrm>
            <a:off x="4537771" y="683732"/>
            <a:ext cx="3433445" cy="2245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642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48E02D-4E31-4486-A16D-7372E8AF33F3}"/>
              </a:ext>
            </a:extLst>
          </p:cNvPr>
          <p:cNvSpPr>
            <a:spLocks noGrp="1"/>
          </p:cNvSpPr>
          <p:nvPr>
            <p:ph type="title"/>
          </p:nvPr>
        </p:nvSpPr>
        <p:spPr>
          <a:xfrm>
            <a:off x="775073" y="575467"/>
            <a:ext cx="4782039" cy="2010751"/>
          </a:xfrm>
        </p:spPr>
        <p:txBody>
          <a:bodyPr anchor="ctr">
            <a:normAutofit fontScale="90000"/>
          </a:bodyPr>
          <a:lstStyle/>
          <a:p>
            <a:pPr algn="ctr"/>
            <a:r>
              <a:rPr lang="en-US" dirty="0" err="1"/>
              <a:t>OptiSystem</a:t>
            </a:r>
            <a:br>
              <a:rPr lang="en-US" dirty="0"/>
            </a:br>
            <a:r>
              <a:rPr lang="en-US" dirty="0"/>
              <a:t>-</a:t>
            </a:r>
            <a:br>
              <a:rPr lang="en-US" dirty="0"/>
            </a:br>
            <a:r>
              <a:rPr lang="en-US" dirty="0" err="1"/>
              <a:t>OptiWave</a:t>
            </a:r>
            <a:endParaRPr lang="es-EC" dirty="0"/>
          </a:p>
        </p:txBody>
      </p:sp>
      <p:cxnSp>
        <p:nvCxnSpPr>
          <p:cNvPr id="11" name="Straight Connector 10">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9581B7-4CF8-42A2-AAFF-CB22EACAB9B0}"/>
              </a:ext>
            </a:extLst>
          </p:cNvPr>
          <p:cNvSpPr>
            <a:spLocks noGrp="1"/>
          </p:cNvSpPr>
          <p:nvPr>
            <p:ph idx="1"/>
          </p:nvPr>
        </p:nvSpPr>
        <p:spPr>
          <a:xfrm>
            <a:off x="758826" y="3161684"/>
            <a:ext cx="4782166" cy="2620405"/>
          </a:xfrm>
        </p:spPr>
        <p:txBody>
          <a:bodyPr>
            <a:normAutofit lnSpcReduction="10000"/>
          </a:bodyPr>
          <a:lstStyle/>
          <a:p>
            <a:pPr algn="just">
              <a:lnSpc>
                <a:spcPct val="100000"/>
              </a:lnSpc>
            </a:pPr>
            <a:r>
              <a:rPr lang="es-ES" dirty="0" err="1"/>
              <a:t>OptiSystem</a:t>
            </a:r>
            <a:r>
              <a:rPr lang="es-ES" dirty="0"/>
              <a:t> es una herramienta de diseño de software poderosa, innovadora y de rápida evolución que permite a los usuarios planificar, probar y simular casi todos los tipos de enlaces ópticos en la capa de transmisión de un amplio espectro de redes ópticas, desde LAN, SAN, MAN hasta ultra largo recorrido. </a:t>
            </a:r>
            <a:endParaRPr lang="es-EC" dirty="0"/>
          </a:p>
        </p:txBody>
      </p:sp>
      <p:sp>
        <p:nvSpPr>
          <p:cNvPr id="1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1026" name="Picture 2" descr="Descarga gratuita de Optiwave OptiSystem - Entrar en la PC">
            <a:extLst>
              <a:ext uri="{FF2B5EF4-FFF2-40B4-BE49-F238E27FC236}">
                <a16:creationId xmlns:a16="http://schemas.microsoft.com/office/drawing/2014/main" id="{28EF76F9-B427-4C27-8CDA-0E4750024A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010"/>
          <a:stretch/>
        </p:blipFill>
        <p:spPr bwMode="auto">
          <a:xfrm>
            <a:off x="7133320" y="274158"/>
            <a:ext cx="3355013" cy="28849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mulación De Un Sistema Óptico (Transmisor - Receptor) en OptiSystem -  YouTube">
            <a:extLst>
              <a:ext uri="{FF2B5EF4-FFF2-40B4-BE49-F238E27FC236}">
                <a16:creationId xmlns:a16="http://schemas.microsoft.com/office/drawing/2014/main" id="{CD9C2CD5-2161-4F55-BC02-89AF1248F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577" y="3572734"/>
            <a:ext cx="4658498" cy="2620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584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48E02D-4E31-4486-A16D-7372E8AF33F3}"/>
              </a:ext>
            </a:extLst>
          </p:cNvPr>
          <p:cNvSpPr>
            <a:spLocks noGrp="1"/>
          </p:cNvSpPr>
          <p:nvPr>
            <p:ph type="title"/>
          </p:nvPr>
        </p:nvSpPr>
        <p:spPr>
          <a:xfrm>
            <a:off x="775073" y="575467"/>
            <a:ext cx="4782039" cy="2010751"/>
          </a:xfrm>
        </p:spPr>
        <p:txBody>
          <a:bodyPr anchor="ctr">
            <a:normAutofit/>
          </a:bodyPr>
          <a:lstStyle/>
          <a:p>
            <a:pPr algn="ctr"/>
            <a:r>
              <a:rPr lang="en-US" dirty="0" err="1"/>
              <a:t>Beneficios</a:t>
            </a:r>
            <a:endParaRPr lang="es-EC" dirty="0"/>
          </a:p>
        </p:txBody>
      </p:sp>
      <p:cxnSp>
        <p:nvCxnSpPr>
          <p:cNvPr id="11" name="Straight Connector 10">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9581B7-4CF8-42A2-AAFF-CB22EACAB9B0}"/>
              </a:ext>
            </a:extLst>
          </p:cNvPr>
          <p:cNvSpPr>
            <a:spLocks noGrp="1"/>
          </p:cNvSpPr>
          <p:nvPr>
            <p:ph idx="1"/>
          </p:nvPr>
        </p:nvSpPr>
        <p:spPr>
          <a:xfrm>
            <a:off x="225286" y="3092376"/>
            <a:ext cx="5870713" cy="3696316"/>
          </a:xfrm>
        </p:spPr>
        <p:txBody>
          <a:bodyPr>
            <a:normAutofit fontScale="85000" lnSpcReduction="10000"/>
          </a:bodyPr>
          <a:lstStyle/>
          <a:p>
            <a:pPr algn="just">
              <a:lnSpc>
                <a:spcPct val="100000"/>
              </a:lnSpc>
            </a:pPr>
            <a:r>
              <a:rPr lang="es-ES" dirty="0"/>
              <a:t>Permite planificar, pruebas y simulación de redes de fibra óptica</a:t>
            </a:r>
          </a:p>
          <a:p>
            <a:pPr algn="just">
              <a:lnSpc>
                <a:spcPct val="100000"/>
              </a:lnSpc>
            </a:pPr>
            <a:r>
              <a:rPr lang="es-ES" dirty="0"/>
              <a:t>Su interfaz es fácil de usar lo cual permite avanzar en la familiarización de forma rápida con el usuario</a:t>
            </a:r>
          </a:p>
          <a:p>
            <a:pPr algn="just">
              <a:lnSpc>
                <a:spcPct val="100000"/>
              </a:lnSpc>
            </a:pPr>
            <a:r>
              <a:rPr lang="es-ES" dirty="0"/>
              <a:t>Genera barrido automático de parámetros y de optimización</a:t>
            </a:r>
          </a:p>
          <a:p>
            <a:pPr algn="just">
              <a:lnSpc>
                <a:spcPct val="100000"/>
              </a:lnSpc>
            </a:pPr>
            <a:r>
              <a:rPr lang="es-ES" dirty="0"/>
              <a:t>Brinda una visión global del rendimiento del sistema diseñado</a:t>
            </a:r>
          </a:p>
          <a:p>
            <a:pPr algn="just">
              <a:lnSpc>
                <a:spcPct val="100000"/>
              </a:lnSpc>
            </a:pPr>
            <a:r>
              <a:rPr lang="es-ES" dirty="0"/>
              <a:t>Permite el acceso directo a amplias series de datos de caracterización del sistema diseñado</a:t>
            </a:r>
          </a:p>
          <a:p>
            <a:pPr algn="just">
              <a:lnSpc>
                <a:spcPct val="100000"/>
              </a:lnSpc>
            </a:pPr>
            <a:r>
              <a:rPr lang="es-ES" dirty="0"/>
              <a:t>Las especificaciones de tolerancia de diseño se apoyan mediante una evaluación que se realiza en la sensibilidad de parámetros</a:t>
            </a:r>
            <a:endParaRPr lang="es-EC" dirty="0"/>
          </a:p>
        </p:txBody>
      </p:sp>
      <p:sp>
        <p:nvSpPr>
          <p:cNvPr id="1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2050" name="Picture 2" descr="Fácil Implementación e Integración - Netco Signer La Solución de Firmas  Digitales">
            <a:extLst>
              <a:ext uri="{FF2B5EF4-FFF2-40B4-BE49-F238E27FC236}">
                <a16:creationId xmlns:a16="http://schemas.microsoft.com/office/drawing/2014/main" id="{BEB25C3F-F231-4F1B-86D4-2E62A4251C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4890" y="30641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terfaz limpia y fácil de usar | Cloud MLM Software">
            <a:extLst>
              <a:ext uri="{FF2B5EF4-FFF2-40B4-BE49-F238E27FC236}">
                <a16:creationId xmlns:a16="http://schemas.microsoft.com/office/drawing/2014/main" id="{B4257366-3044-47BA-B2AB-78D33994B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2212" y="630520"/>
            <a:ext cx="2631799" cy="9376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PTISYSTEM">
            <a:extLst>
              <a:ext uri="{FF2B5EF4-FFF2-40B4-BE49-F238E27FC236}">
                <a16:creationId xmlns:a16="http://schemas.microsoft.com/office/drawing/2014/main" id="{4A2D6534-FC16-4E33-9D7C-7AD29C6C74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4890" y="2586218"/>
            <a:ext cx="2029296" cy="171325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prende a analizar el rendimiento de tu sistema de trading">
            <a:extLst>
              <a:ext uri="{FF2B5EF4-FFF2-40B4-BE49-F238E27FC236}">
                <a16:creationId xmlns:a16="http://schemas.microsoft.com/office/drawing/2014/main" id="{62BA56E7-D7AF-4C25-9059-33AF5322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3077" y="2660507"/>
            <a:ext cx="2662445" cy="153698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569317DB-9290-4AFD-997B-D2480A5DA468}"/>
              </a:ext>
            </a:extLst>
          </p:cNvPr>
          <p:cNvPicPr>
            <a:picLocks noChangeAspect="1"/>
          </p:cNvPicPr>
          <p:nvPr/>
        </p:nvPicPr>
        <p:blipFill>
          <a:blip r:embed="rId6"/>
          <a:stretch>
            <a:fillRect/>
          </a:stretch>
        </p:blipFill>
        <p:spPr>
          <a:xfrm>
            <a:off x="6634890" y="4674277"/>
            <a:ext cx="2186086" cy="1808922"/>
          </a:xfrm>
          <a:prstGeom prst="rect">
            <a:avLst/>
          </a:prstGeom>
        </p:spPr>
      </p:pic>
      <p:pic>
        <p:nvPicPr>
          <p:cNvPr id="2058" name="Picture 10" descr="GUIA DE DESARROLLO EXPERIMENTAL I-2019 (3ER PARCIAL) GUIA 8 REDES DE  COMUNICACIÓN FECHA 07/06/19 N DE PRACTICA 2 OPTISYSTEM RESUMEN Diseño de un  tendido de fibra óptica como mínimo de 30 Km usando el programa ...">
            <a:extLst>
              <a:ext uri="{FF2B5EF4-FFF2-40B4-BE49-F238E27FC236}">
                <a16:creationId xmlns:a16="http://schemas.microsoft.com/office/drawing/2014/main" id="{C65ED632-0C42-4CBC-BC9B-3B549D884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7007" y="4810245"/>
            <a:ext cx="2342207" cy="1536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01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randombar(horizontal)">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Effect transition="in" filter="randombar(horizontal)">
                                      <p:cBhvr>
                                        <p:cTn id="17" dur="500"/>
                                        <p:tgtEl>
                                          <p:spTgt spid="205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056"/>
                                        </p:tgtEl>
                                        <p:attrNameLst>
                                          <p:attrName>style.visibility</p:attrName>
                                        </p:attrNameLst>
                                      </p:cBhvr>
                                      <p:to>
                                        <p:strVal val="visible"/>
                                      </p:to>
                                    </p:set>
                                    <p:animEffect transition="in" filter="randombar(horizontal)">
                                      <p:cBhvr>
                                        <p:cTn id="22" dur="500"/>
                                        <p:tgtEl>
                                          <p:spTgt spid="205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058"/>
                                        </p:tgtEl>
                                        <p:attrNameLst>
                                          <p:attrName>style.visibility</p:attrName>
                                        </p:attrNameLst>
                                      </p:cBhvr>
                                      <p:to>
                                        <p:strVal val="visible"/>
                                      </p:to>
                                    </p:set>
                                    <p:animEffect transition="in" filter="randombar(horizontal)">
                                      <p:cBhvr>
                                        <p:cTn id="32"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48E02D-4E31-4486-A16D-7372E8AF33F3}"/>
              </a:ext>
            </a:extLst>
          </p:cNvPr>
          <p:cNvSpPr>
            <a:spLocks noGrp="1"/>
          </p:cNvSpPr>
          <p:nvPr>
            <p:ph type="title"/>
          </p:nvPr>
        </p:nvSpPr>
        <p:spPr>
          <a:xfrm>
            <a:off x="775073" y="575467"/>
            <a:ext cx="4782039" cy="2010751"/>
          </a:xfrm>
        </p:spPr>
        <p:txBody>
          <a:bodyPr anchor="ctr">
            <a:normAutofit/>
          </a:bodyPr>
          <a:lstStyle/>
          <a:p>
            <a:pPr algn="ctr"/>
            <a:r>
              <a:rPr lang="en-US" dirty="0" err="1"/>
              <a:t>Aplicaciones</a:t>
            </a:r>
            <a:endParaRPr lang="es-EC" dirty="0"/>
          </a:p>
        </p:txBody>
      </p:sp>
      <p:cxnSp>
        <p:nvCxnSpPr>
          <p:cNvPr id="11" name="Straight Connector 10">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0" name="Content Placeholder 2">
            <a:extLst>
              <a:ext uri="{FF2B5EF4-FFF2-40B4-BE49-F238E27FC236}">
                <a16:creationId xmlns:a16="http://schemas.microsoft.com/office/drawing/2014/main" id="{A285DF2A-3FF3-4392-9185-BBDF36B2E2DF}"/>
              </a:ext>
            </a:extLst>
          </p:cNvPr>
          <p:cNvSpPr txBox="1">
            <a:spLocks/>
          </p:cNvSpPr>
          <p:nvPr/>
        </p:nvSpPr>
        <p:spPr>
          <a:xfrm>
            <a:off x="5887453" y="1597365"/>
            <a:ext cx="5666343" cy="4186199"/>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s-ES" dirty="0" err="1"/>
              <a:t>Optisystem</a:t>
            </a:r>
            <a:r>
              <a:rPr lang="es-ES" dirty="0"/>
              <a:t> permite a los usuarios planificar , probar y simular:</a:t>
            </a:r>
          </a:p>
          <a:p>
            <a:pPr lvl="1" algn="just">
              <a:lnSpc>
                <a:spcPct val="100000"/>
              </a:lnSpc>
            </a:pPr>
            <a:r>
              <a:rPr lang="es-ES" dirty="0"/>
              <a:t>Diseños de red WDM/TDM o CATV</a:t>
            </a:r>
          </a:p>
          <a:p>
            <a:pPr lvl="1" algn="just">
              <a:lnSpc>
                <a:spcPct val="100000"/>
              </a:lnSpc>
            </a:pPr>
            <a:r>
              <a:rPr lang="es-ES" dirty="0"/>
              <a:t>Diseño en anillo SONET/SDH</a:t>
            </a:r>
          </a:p>
          <a:p>
            <a:pPr lvl="1" algn="just">
              <a:lnSpc>
                <a:spcPct val="100000"/>
              </a:lnSpc>
            </a:pPr>
            <a:r>
              <a:rPr lang="es-ES" dirty="0"/>
              <a:t>Diseño de transmisor, canal, amplificador y receptor</a:t>
            </a:r>
          </a:p>
          <a:p>
            <a:pPr lvl="1" algn="just">
              <a:lnSpc>
                <a:spcPct val="100000"/>
              </a:lnSpc>
            </a:pPr>
            <a:r>
              <a:rPr lang="es-ES" dirty="0"/>
              <a:t>Mapa de diseño de dispersión</a:t>
            </a:r>
          </a:p>
          <a:p>
            <a:pPr lvl="1" algn="just">
              <a:lnSpc>
                <a:spcPct val="100000"/>
              </a:lnSpc>
            </a:pPr>
            <a:r>
              <a:rPr lang="es-ES" dirty="0"/>
              <a:t>Estimación de BER y sistemas de sanciones con receptores de diferentes modelos</a:t>
            </a:r>
          </a:p>
          <a:p>
            <a:pPr lvl="1" algn="just">
              <a:lnSpc>
                <a:spcPct val="100000"/>
              </a:lnSpc>
            </a:pPr>
            <a:r>
              <a:rPr lang="es-ES" dirty="0"/>
              <a:t>Sistema amplificado de BER</a:t>
            </a:r>
            <a:endParaRPr lang="es-EC" dirty="0"/>
          </a:p>
        </p:txBody>
      </p:sp>
      <p:pic>
        <p:nvPicPr>
          <p:cNvPr id="3074" name="Picture 2" descr="Aplicaciones actuales de la Fibra Óptica - Bits empresa de ti mexico">
            <a:extLst>
              <a:ext uri="{FF2B5EF4-FFF2-40B4-BE49-F238E27FC236}">
                <a16:creationId xmlns:a16="http://schemas.microsoft.com/office/drawing/2014/main" id="{412AF225-8473-4F65-BEDD-09951D167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226" y="3349004"/>
            <a:ext cx="3991733" cy="2564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01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48E02D-4E31-4486-A16D-7372E8AF33F3}"/>
              </a:ext>
            </a:extLst>
          </p:cNvPr>
          <p:cNvSpPr>
            <a:spLocks noGrp="1"/>
          </p:cNvSpPr>
          <p:nvPr>
            <p:ph type="title"/>
          </p:nvPr>
        </p:nvSpPr>
        <p:spPr>
          <a:xfrm>
            <a:off x="775073" y="575467"/>
            <a:ext cx="4782039" cy="2010751"/>
          </a:xfrm>
        </p:spPr>
        <p:txBody>
          <a:bodyPr anchor="ctr">
            <a:normAutofit fontScale="90000"/>
          </a:bodyPr>
          <a:lstStyle/>
          <a:p>
            <a:pPr algn="ctr"/>
            <a:r>
              <a:rPr lang="en-US" dirty="0" err="1"/>
              <a:t>Requisitos</a:t>
            </a:r>
            <a:r>
              <a:rPr lang="en-US" dirty="0"/>
              <a:t> para </a:t>
            </a:r>
            <a:r>
              <a:rPr lang="en-US" dirty="0" err="1"/>
              <a:t>instalación</a:t>
            </a:r>
            <a:endParaRPr lang="es-EC" dirty="0"/>
          </a:p>
        </p:txBody>
      </p:sp>
      <p:cxnSp>
        <p:nvCxnSpPr>
          <p:cNvPr id="11" name="Straight Connector 10">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0" name="Content Placeholder 2">
            <a:extLst>
              <a:ext uri="{FF2B5EF4-FFF2-40B4-BE49-F238E27FC236}">
                <a16:creationId xmlns:a16="http://schemas.microsoft.com/office/drawing/2014/main" id="{A285DF2A-3FF3-4392-9185-BBDF36B2E2DF}"/>
              </a:ext>
            </a:extLst>
          </p:cNvPr>
          <p:cNvSpPr txBox="1">
            <a:spLocks/>
          </p:cNvSpPr>
          <p:nvPr/>
        </p:nvSpPr>
        <p:spPr>
          <a:xfrm>
            <a:off x="6332185" y="1597365"/>
            <a:ext cx="5221611" cy="4186199"/>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s-ES" dirty="0" err="1"/>
              <a:t>Optisystem</a:t>
            </a:r>
            <a:r>
              <a:rPr lang="es-ES" dirty="0"/>
              <a:t> permite a los usuarios planificar , probar y simular:</a:t>
            </a:r>
          </a:p>
          <a:p>
            <a:pPr algn="just">
              <a:lnSpc>
                <a:spcPct val="100000"/>
              </a:lnSpc>
            </a:pPr>
            <a:r>
              <a:rPr lang="es-ES" dirty="0"/>
              <a:t>Sistema operativo: Ventanas 7/8/8.1/10</a:t>
            </a:r>
          </a:p>
          <a:p>
            <a:pPr algn="just">
              <a:lnSpc>
                <a:spcPct val="100000"/>
              </a:lnSpc>
            </a:pPr>
            <a:r>
              <a:rPr lang="es-ES" dirty="0"/>
              <a:t>Memoria (RAM): 8 GB de RAM necesarios</a:t>
            </a:r>
          </a:p>
          <a:p>
            <a:pPr algn="just">
              <a:lnSpc>
                <a:spcPct val="100000"/>
              </a:lnSpc>
            </a:pPr>
            <a:r>
              <a:rPr lang="es-ES" dirty="0"/>
              <a:t>espacio en disco duro: 100 MB de espacio libre requerido</a:t>
            </a:r>
          </a:p>
          <a:p>
            <a:pPr algn="just">
              <a:lnSpc>
                <a:spcPct val="100000"/>
              </a:lnSpc>
            </a:pPr>
            <a:r>
              <a:rPr lang="es-ES" dirty="0"/>
              <a:t>Procesador: Intel Core i7 o posterior</a:t>
            </a:r>
            <a:endParaRPr lang="es-EC" dirty="0"/>
          </a:p>
        </p:txBody>
      </p:sp>
      <p:pic>
        <p:nvPicPr>
          <p:cNvPr id="4098" name="Picture 2" descr="requisitos generales para instalar un software de aplicación | Flashcards">
            <a:extLst>
              <a:ext uri="{FF2B5EF4-FFF2-40B4-BE49-F238E27FC236}">
                <a16:creationId xmlns:a16="http://schemas.microsoft.com/office/drawing/2014/main" id="{C8A7BE6A-92A2-42ED-91B9-C4CDB5A11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146" y="3432306"/>
            <a:ext cx="3705892" cy="2816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917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F1D21E5-EE22-4F8D-87BD-0D34A8E3473C}"/>
              </a:ext>
            </a:extLst>
          </p:cNvPr>
          <p:cNvSpPr>
            <a:spLocks noGrp="1"/>
          </p:cNvSpPr>
          <p:nvPr>
            <p:ph type="title"/>
          </p:nvPr>
        </p:nvSpPr>
        <p:spPr>
          <a:xfrm>
            <a:off x="566441" y="283920"/>
            <a:ext cx="11059118" cy="988290"/>
          </a:xfrm>
        </p:spPr>
        <p:txBody>
          <a:bodyPr anchor="ctr">
            <a:normAutofit/>
          </a:bodyPr>
          <a:lstStyle/>
          <a:p>
            <a:pPr algn="ctr"/>
            <a:r>
              <a:rPr lang="en-US" dirty="0" err="1"/>
              <a:t>Partes</a:t>
            </a:r>
            <a:r>
              <a:rPr lang="en-US" dirty="0"/>
              <a:t> </a:t>
            </a:r>
            <a:r>
              <a:rPr lang="en-US" dirty="0" err="1"/>
              <a:t>principales</a:t>
            </a:r>
            <a:r>
              <a:rPr lang="en-US" dirty="0"/>
              <a:t> de la GUI</a:t>
            </a:r>
            <a:endParaRPr lang="es-EC" dirty="0"/>
          </a:p>
        </p:txBody>
      </p:sp>
      <p:sp>
        <p:nvSpPr>
          <p:cNvPr id="5" name="Content Placeholder 2">
            <a:extLst>
              <a:ext uri="{FF2B5EF4-FFF2-40B4-BE49-F238E27FC236}">
                <a16:creationId xmlns:a16="http://schemas.microsoft.com/office/drawing/2014/main" id="{FEFBC6FE-2F0C-46EE-92D7-7ABDAA5BCFF3}"/>
              </a:ext>
            </a:extLst>
          </p:cNvPr>
          <p:cNvSpPr txBox="1">
            <a:spLocks/>
          </p:cNvSpPr>
          <p:nvPr/>
        </p:nvSpPr>
        <p:spPr>
          <a:xfrm>
            <a:off x="6332185" y="1597365"/>
            <a:ext cx="5221611" cy="4186199"/>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s-ES" dirty="0"/>
              <a:t>Diseño principal: contiene todos los menús y barras de herramientas que necesita para crear un proyecto.</a:t>
            </a:r>
          </a:p>
          <a:p>
            <a:pPr marL="0" indent="0" algn="just">
              <a:lnSpc>
                <a:spcPct val="100000"/>
              </a:lnSpc>
              <a:buNone/>
            </a:pPr>
            <a:endParaRPr lang="es-ES" dirty="0"/>
          </a:p>
          <a:p>
            <a:pPr marL="0" indent="0" algn="just">
              <a:lnSpc>
                <a:spcPct val="100000"/>
              </a:lnSpc>
              <a:buNone/>
            </a:pPr>
            <a:r>
              <a:rPr lang="es-ES" dirty="0"/>
              <a:t>Diseño del proyecto: se abre en el diseño principal. </a:t>
            </a:r>
          </a:p>
          <a:p>
            <a:pPr marL="0" indent="0" algn="just">
              <a:lnSpc>
                <a:spcPct val="100000"/>
              </a:lnSpc>
              <a:buNone/>
            </a:pPr>
            <a:endParaRPr lang="es-ES" dirty="0"/>
          </a:p>
          <a:p>
            <a:pPr marL="0" indent="0" algn="just">
              <a:lnSpc>
                <a:spcPct val="100000"/>
              </a:lnSpc>
              <a:buNone/>
            </a:pPr>
            <a:endParaRPr lang="es-ES" dirty="0"/>
          </a:p>
          <a:p>
            <a:pPr marL="0" indent="0" algn="just">
              <a:lnSpc>
                <a:spcPct val="100000"/>
              </a:lnSpc>
              <a:buNone/>
            </a:pPr>
            <a:r>
              <a:rPr lang="es-ES" dirty="0"/>
              <a:t>Ventana de notificación/error: muestra notificaciones y mensajes de error. </a:t>
            </a:r>
            <a:endParaRPr lang="es-EC" dirty="0"/>
          </a:p>
        </p:txBody>
      </p:sp>
      <p:pic>
        <p:nvPicPr>
          <p:cNvPr id="7" name="Imagen 6">
            <a:extLst>
              <a:ext uri="{FF2B5EF4-FFF2-40B4-BE49-F238E27FC236}">
                <a16:creationId xmlns:a16="http://schemas.microsoft.com/office/drawing/2014/main" id="{46968132-5104-4D8A-9229-35051D3B2F3F}"/>
              </a:ext>
            </a:extLst>
          </p:cNvPr>
          <p:cNvPicPr>
            <a:picLocks noChangeAspect="1"/>
          </p:cNvPicPr>
          <p:nvPr/>
        </p:nvPicPr>
        <p:blipFill>
          <a:blip r:embed="rId2"/>
          <a:stretch>
            <a:fillRect/>
          </a:stretch>
        </p:blipFill>
        <p:spPr>
          <a:xfrm>
            <a:off x="409575" y="1659239"/>
            <a:ext cx="5686425" cy="4124325"/>
          </a:xfrm>
          <a:prstGeom prst="rect">
            <a:avLst/>
          </a:prstGeom>
        </p:spPr>
      </p:pic>
    </p:spTree>
    <p:extLst>
      <p:ext uri="{BB962C8B-B14F-4D97-AF65-F5344CB8AC3E}">
        <p14:creationId xmlns:p14="http://schemas.microsoft.com/office/powerpoint/2010/main" val="3175749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1" name="Straight Connector 1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78545DC-18BB-4BAC-BBF3-BDBBB428F513}"/>
              </a:ext>
            </a:extLst>
          </p:cNvPr>
          <p:cNvSpPr>
            <a:spLocks noGrp="1"/>
          </p:cNvSpPr>
          <p:nvPr>
            <p:ph type="title"/>
          </p:nvPr>
        </p:nvSpPr>
        <p:spPr>
          <a:xfrm>
            <a:off x="1462016" y="1656522"/>
            <a:ext cx="9267968" cy="950298"/>
          </a:xfrm>
        </p:spPr>
        <p:txBody>
          <a:bodyPr vert="horz" lIns="91440" tIns="45720" rIns="91440" bIns="45720" rtlCol="0" anchor="b">
            <a:normAutofit fontScale="90000"/>
          </a:bodyPr>
          <a:lstStyle/>
          <a:p>
            <a:pPr algn="ctr"/>
            <a:r>
              <a:rPr lang="es-EC" sz="7200" kern="1200" dirty="0">
                <a:solidFill>
                  <a:schemeClr val="tx1"/>
                </a:solidFill>
                <a:latin typeface="+mj-lt"/>
                <a:cs typeface="Times New Roman" panose="02020603050405020304" pitchFamily="18" charset="0"/>
              </a:rPr>
              <a:t>Diseño</a:t>
            </a:r>
            <a:endParaRPr lang="en-US" sz="7200" dirty="0"/>
          </a:p>
        </p:txBody>
      </p:sp>
      <p:cxnSp>
        <p:nvCxnSpPr>
          <p:cNvPr id="15" name="Straight Connector 14">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3842963"/>
            <a:ext cx="777240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7"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8" name="Content Placeholder 2">
            <a:extLst>
              <a:ext uri="{FF2B5EF4-FFF2-40B4-BE49-F238E27FC236}">
                <a16:creationId xmlns:a16="http://schemas.microsoft.com/office/drawing/2014/main" id="{2330E145-5B69-4C10-9358-CE75825773B3}"/>
              </a:ext>
            </a:extLst>
          </p:cNvPr>
          <p:cNvSpPr txBox="1">
            <a:spLocks/>
          </p:cNvSpPr>
          <p:nvPr/>
        </p:nvSpPr>
        <p:spPr>
          <a:xfrm>
            <a:off x="2003497" y="4242733"/>
            <a:ext cx="8185006" cy="180594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err="1"/>
              <a:t>En</a:t>
            </a:r>
            <a:r>
              <a:rPr lang="en-US" dirty="0"/>
              <a:t> </a:t>
            </a:r>
            <a:r>
              <a:rPr lang="en-US" dirty="0" err="1"/>
              <a:t>este</a:t>
            </a:r>
            <a:r>
              <a:rPr lang="en-US" dirty="0"/>
              <a:t> punto se </a:t>
            </a:r>
            <a:r>
              <a:rPr lang="en-US" dirty="0" err="1"/>
              <a:t>explicara</a:t>
            </a:r>
            <a:r>
              <a:rPr lang="en-US" dirty="0"/>
              <a:t> </a:t>
            </a:r>
            <a:r>
              <a:rPr lang="en-US" dirty="0" err="1"/>
              <a:t>todo</a:t>
            </a:r>
            <a:r>
              <a:rPr lang="en-US" dirty="0"/>
              <a:t> </a:t>
            </a:r>
            <a:r>
              <a:rPr lang="en-US" dirty="0" err="1"/>
              <a:t>el</a:t>
            </a:r>
            <a:r>
              <a:rPr lang="en-US" dirty="0"/>
              <a:t> </a:t>
            </a:r>
            <a:r>
              <a:rPr lang="en-US" dirty="0" err="1"/>
              <a:t>esquema</a:t>
            </a:r>
            <a:r>
              <a:rPr lang="en-US" dirty="0"/>
              <a:t> </a:t>
            </a:r>
            <a:r>
              <a:rPr lang="en-US" dirty="0" err="1"/>
              <a:t>implementado</a:t>
            </a:r>
            <a:r>
              <a:rPr lang="en-US" dirty="0"/>
              <a:t>, </a:t>
            </a:r>
            <a:r>
              <a:rPr lang="en-US" dirty="0" err="1"/>
              <a:t>equipos</a:t>
            </a:r>
            <a:r>
              <a:rPr lang="en-US" dirty="0"/>
              <a:t> y </a:t>
            </a:r>
            <a:r>
              <a:rPr lang="en-US" dirty="0" err="1"/>
              <a:t>el</a:t>
            </a:r>
            <a:r>
              <a:rPr lang="en-US" dirty="0"/>
              <a:t> </a:t>
            </a:r>
            <a:r>
              <a:rPr lang="en-US" dirty="0" err="1"/>
              <a:t>porque</a:t>
            </a:r>
            <a:r>
              <a:rPr lang="en-US" dirty="0"/>
              <a:t> </a:t>
            </a:r>
            <a:r>
              <a:rPr lang="en-US" dirty="0" err="1"/>
              <a:t>te</a:t>
            </a:r>
            <a:r>
              <a:rPr lang="en-US" dirty="0"/>
              <a:t> </a:t>
            </a:r>
            <a:r>
              <a:rPr lang="en-US" dirty="0" err="1"/>
              <a:t>cada</a:t>
            </a:r>
            <a:r>
              <a:rPr lang="en-US" dirty="0"/>
              <a:t> uno de </a:t>
            </a:r>
            <a:r>
              <a:rPr lang="en-US" dirty="0" err="1"/>
              <a:t>estos</a:t>
            </a:r>
            <a:r>
              <a:rPr lang="en-US" dirty="0"/>
              <a:t>.</a:t>
            </a:r>
            <a:endParaRPr lang="es-EC" dirty="0"/>
          </a:p>
        </p:txBody>
      </p:sp>
    </p:spTree>
    <p:extLst>
      <p:ext uri="{BB962C8B-B14F-4D97-AF65-F5344CB8AC3E}">
        <p14:creationId xmlns:p14="http://schemas.microsoft.com/office/powerpoint/2010/main" val="4054703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1" name="Straight Connector 1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78545DC-18BB-4BAC-BBF3-BDBBB428F513}"/>
              </a:ext>
            </a:extLst>
          </p:cNvPr>
          <p:cNvSpPr>
            <a:spLocks noGrp="1"/>
          </p:cNvSpPr>
          <p:nvPr>
            <p:ph type="title"/>
          </p:nvPr>
        </p:nvSpPr>
        <p:spPr>
          <a:xfrm>
            <a:off x="1462016" y="788533"/>
            <a:ext cx="9267968" cy="2732687"/>
          </a:xfrm>
        </p:spPr>
        <p:txBody>
          <a:bodyPr vert="horz" lIns="91440" tIns="45720" rIns="91440" bIns="45720" rtlCol="0" anchor="b">
            <a:normAutofit/>
          </a:bodyPr>
          <a:lstStyle/>
          <a:p>
            <a:pPr algn="ctr"/>
            <a:r>
              <a:rPr lang="en-US" sz="7200" dirty="0" err="1"/>
              <a:t>Implementación</a:t>
            </a:r>
            <a:r>
              <a:rPr lang="en-US" sz="7200" dirty="0"/>
              <a:t> de la </a:t>
            </a:r>
            <a:r>
              <a:rPr lang="en-US" sz="7200" dirty="0" err="1"/>
              <a:t>topología</a:t>
            </a:r>
            <a:r>
              <a:rPr lang="en-US" sz="7200" dirty="0"/>
              <a:t> </a:t>
            </a:r>
            <a:r>
              <a:rPr lang="en-US" sz="7200" dirty="0" err="1"/>
              <a:t>tipo</a:t>
            </a:r>
            <a:r>
              <a:rPr lang="en-US" sz="7200" dirty="0"/>
              <a:t> bus </a:t>
            </a:r>
          </a:p>
        </p:txBody>
      </p:sp>
      <p:cxnSp>
        <p:nvCxnSpPr>
          <p:cNvPr id="15" name="Straight Connector 14">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3842963"/>
            <a:ext cx="777240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7"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000839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03A7F-53B1-4DEE-8B30-16B369894549}"/>
              </a:ext>
            </a:extLst>
          </p:cNvPr>
          <p:cNvSpPr>
            <a:spLocks noGrp="1"/>
          </p:cNvSpPr>
          <p:nvPr>
            <p:ph type="title"/>
          </p:nvPr>
        </p:nvSpPr>
        <p:spPr>
          <a:xfrm>
            <a:off x="758952" y="758951"/>
            <a:ext cx="4782039" cy="1966747"/>
          </a:xfrm>
        </p:spPr>
        <p:txBody>
          <a:bodyPr anchor="ctr">
            <a:normAutofit/>
          </a:bodyPr>
          <a:lstStyle/>
          <a:p>
            <a:r>
              <a:rPr lang="en-US" dirty="0" err="1"/>
              <a:t>Transmisor</a:t>
            </a:r>
            <a:endParaRPr lang="es-EC" dirty="0"/>
          </a:p>
        </p:txBody>
      </p:sp>
      <p:cxnSp>
        <p:nvCxnSpPr>
          <p:cNvPr id="14" name="Straight Connector 13">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052B0A3-A916-4162-9C46-A89A9548257C}"/>
              </a:ext>
            </a:extLst>
          </p:cNvPr>
          <p:cNvSpPr>
            <a:spLocks noGrp="1"/>
          </p:cNvSpPr>
          <p:nvPr>
            <p:ph idx="1"/>
          </p:nvPr>
        </p:nvSpPr>
        <p:spPr>
          <a:xfrm>
            <a:off x="758826" y="3161684"/>
            <a:ext cx="4782166" cy="2620405"/>
          </a:xfrm>
        </p:spPr>
        <p:txBody>
          <a:bodyPr>
            <a:normAutofit fontScale="62500" lnSpcReduction="20000"/>
          </a:bodyPr>
          <a:lstStyle/>
          <a:p>
            <a:pPr marL="0" indent="0">
              <a:buNone/>
            </a:pPr>
            <a:r>
              <a:rPr lang="en-US" dirty="0"/>
              <a:t>EL </a:t>
            </a:r>
            <a:r>
              <a:rPr lang="en-US" dirty="0" err="1"/>
              <a:t>transmisor</a:t>
            </a:r>
            <a:r>
              <a:rPr lang="en-US" dirty="0"/>
              <a:t> </a:t>
            </a:r>
            <a:r>
              <a:rPr lang="en-US" dirty="0" err="1"/>
              <a:t>está</a:t>
            </a:r>
            <a:r>
              <a:rPr lang="en-US" dirty="0"/>
              <a:t> </a:t>
            </a:r>
            <a:r>
              <a:rPr lang="en-US" dirty="0" err="1"/>
              <a:t>conformado</a:t>
            </a:r>
            <a:r>
              <a:rPr lang="en-US" dirty="0"/>
              <a:t> por los </a:t>
            </a:r>
            <a:r>
              <a:rPr lang="en-US" dirty="0" err="1"/>
              <a:t>siguientes</a:t>
            </a:r>
            <a:r>
              <a:rPr lang="en-US" dirty="0"/>
              <a:t> </a:t>
            </a:r>
            <a:r>
              <a:rPr lang="en-US" dirty="0" err="1"/>
              <a:t>bloques</a:t>
            </a:r>
            <a:r>
              <a:rPr lang="en-US" dirty="0"/>
              <a:t>:</a:t>
            </a:r>
          </a:p>
          <a:p>
            <a:r>
              <a:rPr lang="en-US" dirty="0"/>
              <a:t>El Pseudo-Random Bit Sequence se </a:t>
            </a:r>
            <a:r>
              <a:rPr lang="en-US" dirty="0" err="1"/>
              <a:t>encarga</a:t>
            </a:r>
            <a:r>
              <a:rPr lang="en-US" dirty="0"/>
              <a:t> de </a:t>
            </a:r>
            <a:r>
              <a:rPr lang="en-US" dirty="0" err="1"/>
              <a:t>generar</a:t>
            </a:r>
            <a:r>
              <a:rPr lang="en-US" dirty="0"/>
              <a:t> una </a:t>
            </a:r>
            <a:r>
              <a:rPr lang="en-US" dirty="0" err="1"/>
              <a:t>secuencia</a:t>
            </a:r>
            <a:r>
              <a:rPr lang="en-US" dirty="0"/>
              <a:t> </a:t>
            </a:r>
            <a:r>
              <a:rPr lang="en-US" dirty="0" err="1"/>
              <a:t>aleatoria</a:t>
            </a:r>
            <a:r>
              <a:rPr lang="en-US" dirty="0"/>
              <a:t>  de bits.</a:t>
            </a:r>
          </a:p>
          <a:p>
            <a:r>
              <a:rPr lang="en-US" dirty="0"/>
              <a:t>El </a:t>
            </a:r>
            <a:r>
              <a:rPr lang="en-US" dirty="0" err="1"/>
              <a:t>bloque</a:t>
            </a:r>
            <a:r>
              <a:rPr lang="en-US" dirty="0"/>
              <a:t> NRZ Pulse </a:t>
            </a:r>
            <a:r>
              <a:rPr lang="en-US" dirty="0" err="1"/>
              <a:t>Generador</a:t>
            </a:r>
            <a:r>
              <a:rPr lang="en-US" dirty="0"/>
              <a:t> es </a:t>
            </a:r>
            <a:r>
              <a:rPr lang="en-US" dirty="0" err="1"/>
              <a:t>el</a:t>
            </a:r>
            <a:r>
              <a:rPr lang="en-US" dirty="0"/>
              <a:t> </a:t>
            </a:r>
            <a:r>
              <a:rPr lang="en-US" dirty="0" err="1"/>
              <a:t>encargado</a:t>
            </a:r>
            <a:r>
              <a:rPr lang="en-US" dirty="0"/>
              <a:t> de </a:t>
            </a:r>
            <a:r>
              <a:rPr lang="en-US" dirty="0" err="1"/>
              <a:t>generar</a:t>
            </a:r>
            <a:r>
              <a:rPr lang="en-US" dirty="0"/>
              <a:t> los </a:t>
            </a:r>
            <a:r>
              <a:rPr lang="en-US" dirty="0" err="1"/>
              <a:t>códigos</a:t>
            </a:r>
            <a:r>
              <a:rPr lang="en-US" dirty="0"/>
              <a:t> de </a:t>
            </a:r>
            <a:r>
              <a:rPr lang="en-US" dirty="0" err="1"/>
              <a:t>línea</a:t>
            </a:r>
            <a:r>
              <a:rPr lang="en-US" dirty="0"/>
              <a:t> </a:t>
            </a:r>
          </a:p>
          <a:p>
            <a:r>
              <a:rPr lang="es-EC" dirty="0"/>
              <a:t>El bloque CW Laser cumple la función de fuente de luz.</a:t>
            </a:r>
          </a:p>
          <a:p>
            <a:r>
              <a:rPr lang="es-EC" dirty="0"/>
              <a:t>El bloque Mach-</a:t>
            </a:r>
            <a:r>
              <a:rPr lang="es-EC" dirty="0" err="1"/>
              <a:t>Zehnder</a:t>
            </a:r>
            <a:r>
              <a:rPr lang="es-EC" dirty="0"/>
              <a:t> Modulador se encarga de la modulación en el para señales ópticas</a:t>
            </a:r>
          </a:p>
          <a:p>
            <a:r>
              <a:rPr lang="es-EC" dirty="0"/>
              <a:t>El bloque </a:t>
            </a:r>
            <a:r>
              <a:rPr lang="es-EC" dirty="0" err="1"/>
              <a:t>Osciloscoe</a:t>
            </a:r>
            <a:r>
              <a:rPr lang="es-EC" dirty="0"/>
              <a:t> </a:t>
            </a:r>
            <a:r>
              <a:rPr lang="es-EC" dirty="0" err="1"/>
              <a:t>Visualizer</a:t>
            </a:r>
            <a:r>
              <a:rPr lang="es-EC" dirty="0"/>
              <a:t> nos permite ver la secuencia de bits generada. </a:t>
            </a:r>
          </a:p>
        </p:txBody>
      </p:sp>
      <p:pic>
        <p:nvPicPr>
          <p:cNvPr id="7" name="Picture 6" descr="Diagram, schematic&#10;&#10;Description automatically generated">
            <a:extLst>
              <a:ext uri="{FF2B5EF4-FFF2-40B4-BE49-F238E27FC236}">
                <a16:creationId xmlns:a16="http://schemas.microsoft.com/office/drawing/2014/main" id="{A05D2B4A-B005-48AD-8D54-BA47BDAFDBCD}"/>
              </a:ext>
            </a:extLst>
          </p:cNvPr>
          <p:cNvPicPr>
            <a:picLocks noChangeAspect="1"/>
          </p:cNvPicPr>
          <p:nvPr/>
        </p:nvPicPr>
        <p:blipFill>
          <a:blip r:embed="rId2"/>
          <a:stretch>
            <a:fillRect/>
          </a:stretch>
        </p:blipFill>
        <p:spPr>
          <a:xfrm>
            <a:off x="6651010" y="759189"/>
            <a:ext cx="4715375" cy="5022900"/>
          </a:xfrm>
          <a:prstGeom prst="rect">
            <a:avLst/>
          </a:prstGeom>
        </p:spPr>
      </p:pic>
      <p:sp>
        <p:nvSpPr>
          <p:cNvPr id="1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438121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65BC0-4F88-4938-98E2-D313E9C85DA4}"/>
              </a:ext>
            </a:extLst>
          </p:cNvPr>
          <p:cNvSpPr>
            <a:spLocks noGrp="1"/>
          </p:cNvSpPr>
          <p:nvPr>
            <p:ph type="title"/>
          </p:nvPr>
        </p:nvSpPr>
        <p:spPr>
          <a:xfrm>
            <a:off x="758952" y="2867024"/>
            <a:ext cx="3831336" cy="876301"/>
          </a:xfrm>
        </p:spPr>
        <p:txBody>
          <a:bodyPr>
            <a:normAutofit fontScale="90000"/>
          </a:bodyPr>
          <a:lstStyle/>
          <a:p>
            <a:r>
              <a:rPr lang="en-US" dirty="0"/>
              <a:t>AGENDA</a:t>
            </a:r>
            <a:endParaRPr lang="es-EC" dirty="0"/>
          </a:p>
        </p:txBody>
      </p:sp>
      <p:grpSp>
        <p:nvGrpSpPr>
          <p:cNvPr id="7" name="Group 6">
            <a:extLst>
              <a:ext uri="{FF2B5EF4-FFF2-40B4-BE49-F238E27FC236}">
                <a16:creationId xmlns:a16="http://schemas.microsoft.com/office/drawing/2014/main" id="{4DA49220-61CD-46B3-94C1-B7C74C755E15}"/>
              </a:ext>
            </a:extLst>
          </p:cNvPr>
          <p:cNvGrpSpPr/>
          <p:nvPr/>
        </p:nvGrpSpPr>
        <p:grpSpPr>
          <a:xfrm>
            <a:off x="4590288" y="420496"/>
            <a:ext cx="6648450" cy="1044957"/>
            <a:chOff x="0" y="3226"/>
            <a:chExt cx="6648450" cy="1044957"/>
          </a:xfrm>
          <a:solidFill>
            <a:schemeClr val="bg2">
              <a:lumMod val="25000"/>
            </a:schemeClr>
          </a:solidFill>
          <a:scene3d>
            <a:camera prst="orthographicFront">
              <a:rot lat="0" lon="0" rev="0"/>
            </a:camera>
            <a:lightRig rig="balanced" dir="t">
              <a:rot lat="0" lon="0" rev="8700000"/>
            </a:lightRig>
          </a:scene3d>
        </p:grpSpPr>
        <p:sp>
          <p:nvSpPr>
            <p:cNvPr id="8" name="Rectangle 7">
              <a:extLst>
                <a:ext uri="{FF2B5EF4-FFF2-40B4-BE49-F238E27FC236}">
                  <a16:creationId xmlns:a16="http://schemas.microsoft.com/office/drawing/2014/main" id="{36765184-466F-4F5A-87A5-637AD29186C4}"/>
                </a:ext>
              </a:extLst>
            </p:cNvPr>
            <p:cNvSpPr/>
            <p:nvPr/>
          </p:nvSpPr>
          <p:spPr>
            <a:xfrm>
              <a:off x="0" y="3226"/>
              <a:ext cx="6648450" cy="1044957"/>
            </a:xfrm>
            <a:prstGeom prst="rect">
              <a:avLst/>
            </a:prstGeom>
            <a:grpFill/>
            <a:ln>
              <a:noFill/>
            </a:ln>
            <a:effectLst>
              <a:outerShdw blurRad="44450" dist="27940" dir="5400000" algn="ctr">
                <a:srgbClr val="000000">
                  <a:alpha val="32000"/>
                </a:srgbClr>
              </a:outerShdw>
            </a:effectLst>
            <a:sp3d>
              <a:bevelT w="190500" h="38100"/>
            </a:sp3d>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sp>
        <p:sp>
          <p:nvSpPr>
            <p:cNvPr id="9" name="TextBox 8">
              <a:extLst>
                <a:ext uri="{FF2B5EF4-FFF2-40B4-BE49-F238E27FC236}">
                  <a16:creationId xmlns:a16="http://schemas.microsoft.com/office/drawing/2014/main" id="{26246D15-023A-44F5-8AB7-798B6C3F1BB1}"/>
                </a:ext>
              </a:extLst>
            </p:cNvPr>
            <p:cNvSpPr txBox="1"/>
            <p:nvPr/>
          </p:nvSpPr>
          <p:spPr>
            <a:xfrm>
              <a:off x="0" y="3226"/>
              <a:ext cx="6648450" cy="1044957"/>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2133600">
                <a:lnSpc>
                  <a:spcPct val="90000"/>
                </a:lnSpc>
                <a:spcBef>
                  <a:spcPct val="0"/>
                </a:spcBef>
                <a:spcAft>
                  <a:spcPct val="35000"/>
                </a:spcAft>
                <a:buNone/>
              </a:pPr>
              <a:r>
                <a:rPr lang="es-EC" sz="4800" kern="1200" dirty="0">
                  <a:solidFill>
                    <a:schemeClr val="tx1"/>
                  </a:solidFill>
                  <a:latin typeface="+mj-lt"/>
                  <a:cs typeface="Times New Roman" panose="02020603050405020304" pitchFamily="18" charset="0"/>
                </a:rPr>
                <a:t>Introducción</a:t>
              </a:r>
              <a:endParaRPr lang="es-EC" sz="3600" kern="1200" dirty="0">
                <a:solidFill>
                  <a:schemeClr val="tx1"/>
                </a:solidFill>
                <a:latin typeface="+mj-lt"/>
                <a:cs typeface="Times New Roman" panose="02020603050405020304" pitchFamily="18" charset="0"/>
              </a:endParaRPr>
            </a:p>
          </p:txBody>
        </p:sp>
      </p:grpSp>
      <p:grpSp>
        <p:nvGrpSpPr>
          <p:cNvPr id="10" name="Group 9">
            <a:extLst>
              <a:ext uri="{FF2B5EF4-FFF2-40B4-BE49-F238E27FC236}">
                <a16:creationId xmlns:a16="http://schemas.microsoft.com/office/drawing/2014/main" id="{32DE7A14-BBE7-452B-BBA5-C497CF591E52}"/>
              </a:ext>
            </a:extLst>
          </p:cNvPr>
          <p:cNvGrpSpPr/>
          <p:nvPr/>
        </p:nvGrpSpPr>
        <p:grpSpPr>
          <a:xfrm>
            <a:off x="4590288" y="1643760"/>
            <a:ext cx="6648450" cy="1044957"/>
            <a:chOff x="0" y="3226"/>
            <a:chExt cx="6648450" cy="1044957"/>
          </a:xfrm>
          <a:solidFill>
            <a:schemeClr val="bg2">
              <a:lumMod val="50000"/>
            </a:schemeClr>
          </a:solidFill>
          <a:scene3d>
            <a:camera prst="orthographicFront">
              <a:rot lat="0" lon="0" rev="0"/>
            </a:camera>
            <a:lightRig rig="balanced" dir="t">
              <a:rot lat="0" lon="0" rev="8700000"/>
            </a:lightRig>
          </a:scene3d>
        </p:grpSpPr>
        <p:sp>
          <p:nvSpPr>
            <p:cNvPr id="11" name="Rectangle 10">
              <a:extLst>
                <a:ext uri="{FF2B5EF4-FFF2-40B4-BE49-F238E27FC236}">
                  <a16:creationId xmlns:a16="http://schemas.microsoft.com/office/drawing/2014/main" id="{66B95FF5-185A-42CD-B2D0-3315FAA6C584}"/>
                </a:ext>
              </a:extLst>
            </p:cNvPr>
            <p:cNvSpPr/>
            <p:nvPr/>
          </p:nvSpPr>
          <p:spPr>
            <a:xfrm>
              <a:off x="0" y="3226"/>
              <a:ext cx="6648450" cy="1044957"/>
            </a:xfrm>
            <a:prstGeom prst="rect">
              <a:avLst/>
            </a:prstGeom>
            <a:grpFill/>
            <a:ln>
              <a:noFill/>
            </a:ln>
            <a:effectLst>
              <a:outerShdw blurRad="44450" dist="27940" dir="5400000" algn="ctr">
                <a:srgbClr val="000000">
                  <a:alpha val="32000"/>
                </a:srgbClr>
              </a:outerShdw>
            </a:effectLst>
            <a:sp3d>
              <a:bevelT w="190500" h="38100"/>
            </a:sp3d>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sp>
        <p:sp>
          <p:nvSpPr>
            <p:cNvPr id="12" name="TextBox 11">
              <a:extLst>
                <a:ext uri="{FF2B5EF4-FFF2-40B4-BE49-F238E27FC236}">
                  <a16:creationId xmlns:a16="http://schemas.microsoft.com/office/drawing/2014/main" id="{62C88D5F-2704-428A-BAD6-1255AEE59B62}"/>
                </a:ext>
              </a:extLst>
            </p:cNvPr>
            <p:cNvSpPr txBox="1"/>
            <p:nvPr/>
          </p:nvSpPr>
          <p:spPr>
            <a:xfrm>
              <a:off x="0" y="3226"/>
              <a:ext cx="6648450" cy="1044957"/>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2133600">
                <a:lnSpc>
                  <a:spcPct val="90000"/>
                </a:lnSpc>
                <a:spcBef>
                  <a:spcPct val="0"/>
                </a:spcBef>
                <a:spcAft>
                  <a:spcPct val="35000"/>
                </a:spcAft>
                <a:buNone/>
              </a:pPr>
              <a:r>
                <a:rPr lang="es-EC" sz="4800" kern="1200" dirty="0">
                  <a:solidFill>
                    <a:schemeClr val="tx1"/>
                  </a:solidFill>
                  <a:latin typeface="+mj-lt"/>
                  <a:cs typeface="Times New Roman" panose="02020603050405020304" pitchFamily="18" charset="0"/>
                </a:rPr>
                <a:t>Optisystem</a:t>
              </a:r>
              <a:endParaRPr lang="es-EC" sz="3600" kern="1200" dirty="0">
                <a:solidFill>
                  <a:schemeClr val="tx1"/>
                </a:solidFill>
                <a:latin typeface="+mj-lt"/>
                <a:cs typeface="Times New Roman" panose="02020603050405020304" pitchFamily="18" charset="0"/>
              </a:endParaRPr>
            </a:p>
          </p:txBody>
        </p:sp>
      </p:grpSp>
      <p:grpSp>
        <p:nvGrpSpPr>
          <p:cNvPr id="13" name="Group 12">
            <a:extLst>
              <a:ext uri="{FF2B5EF4-FFF2-40B4-BE49-F238E27FC236}">
                <a16:creationId xmlns:a16="http://schemas.microsoft.com/office/drawing/2014/main" id="{7C2E04C4-A7B2-4A39-9EA9-64B7EEBC6BB2}"/>
              </a:ext>
            </a:extLst>
          </p:cNvPr>
          <p:cNvGrpSpPr/>
          <p:nvPr/>
        </p:nvGrpSpPr>
        <p:grpSpPr>
          <a:xfrm>
            <a:off x="4590288" y="2906521"/>
            <a:ext cx="6648450" cy="1044957"/>
            <a:chOff x="0" y="3226"/>
            <a:chExt cx="6648450" cy="1044957"/>
          </a:xfrm>
          <a:solidFill>
            <a:schemeClr val="bg2">
              <a:lumMod val="75000"/>
            </a:schemeClr>
          </a:solidFill>
          <a:scene3d>
            <a:camera prst="orthographicFront">
              <a:rot lat="0" lon="0" rev="0"/>
            </a:camera>
            <a:lightRig rig="balanced" dir="t">
              <a:rot lat="0" lon="0" rev="8700000"/>
            </a:lightRig>
          </a:scene3d>
        </p:grpSpPr>
        <p:sp>
          <p:nvSpPr>
            <p:cNvPr id="14" name="Rectangle 13">
              <a:extLst>
                <a:ext uri="{FF2B5EF4-FFF2-40B4-BE49-F238E27FC236}">
                  <a16:creationId xmlns:a16="http://schemas.microsoft.com/office/drawing/2014/main" id="{2C95C6A2-518A-4D7A-99BC-971B63B527BA}"/>
                </a:ext>
              </a:extLst>
            </p:cNvPr>
            <p:cNvSpPr/>
            <p:nvPr/>
          </p:nvSpPr>
          <p:spPr>
            <a:xfrm>
              <a:off x="0" y="3226"/>
              <a:ext cx="6648450" cy="1044957"/>
            </a:xfrm>
            <a:prstGeom prst="rect">
              <a:avLst/>
            </a:prstGeom>
            <a:grpFill/>
            <a:ln>
              <a:noFill/>
            </a:ln>
            <a:effectLst>
              <a:outerShdw blurRad="44450" dist="27940" dir="5400000" algn="ctr">
                <a:srgbClr val="000000">
                  <a:alpha val="32000"/>
                </a:srgbClr>
              </a:outerShdw>
            </a:effectLst>
            <a:sp3d>
              <a:bevelT w="190500" h="38100"/>
            </a:sp3d>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F5643049-E308-489D-9BCF-A6529BF7B9D5}"/>
                </a:ext>
              </a:extLst>
            </p:cNvPr>
            <p:cNvSpPr txBox="1"/>
            <p:nvPr/>
          </p:nvSpPr>
          <p:spPr>
            <a:xfrm>
              <a:off x="0" y="3226"/>
              <a:ext cx="6648450" cy="1044957"/>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2133600">
                <a:lnSpc>
                  <a:spcPct val="90000"/>
                </a:lnSpc>
                <a:spcBef>
                  <a:spcPct val="0"/>
                </a:spcBef>
                <a:spcAft>
                  <a:spcPct val="35000"/>
                </a:spcAft>
                <a:buNone/>
              </a:pPr>
              <a:r>
                <a:rPr lang="es-EC" sz="4800" kern="1200" dirty="0">
                  <a:solidFill>
                    <a:schemeClr val="tx1"/>
                  </a:solidFill>
                  <a:latin typeface="+mj-lt"/>
                  <a:cs typeface="Times New Roman" panose="02020603050405020304" pitchFamily="18" charset="0"/>
                </a:rPr>
                <a:t>Diseño</a:t>
              </a:r>
              <a:endParaRPr lang="es-EC" sz="3600" kern="1200" dirty="0">
                <a:solidFill>
                  <a:schemeClr val="tx1"/>
                </a:solidFill>
                <a:latin typeface="+mj-lt"/>
                <a:cs typeface="Times New Roman" panose="02020603050405020304" pitchFamily="18" charset="0"/>
              </a:endParaRPr>
            </a:p>
          </p:txBody>
        </p:sp>
      </p:grpSp>
      <p:grpSp>
        <p:nvGrpSpPr>
          <p:cNvPr id="16" name="Group 15">
            <a:extLst>
              <a:ext uri="{FF2B5EF4-FFF2-40B4-BE49-F238E27FC236}">
                <a16:creationId xmlns:a16="http://schemas.microsoft.com/office/drawing/2014/main" id="{8BA9D221-8E60-4673-811C-BC4DD86FF6B4}"/>
              </a:ext>
            </a:extLst>
          </p:cNvPr>
          <p:cNvGrpSpPr/>
          <p:nvPr/>
        </p:nvGrpSpPr>
        <p:grpSpPr>
          <a:xfrm>
            <a:off x="4590288" y="4169282"/>
            <a:ext cx="6648450" cy="1044957"/>
            <a:chOff x="0" y="3226"/>
            <a:chExt cx="6648450" cy="1044957"/>
          </a:xfrm>
          <a:solidFill>
            <a:schemeClr val="bg2">
              <a:lumMod val="90000"/>
            </a:schemeClr>
          </a:solidFill>
          <a:scene3d>
            <a:camera prst="orthographicFront">
              <a:rot lat="0" lon="0" rev="0"/>
            </a:camera>
            <a:lightRig rig="balanced" dir="t">
              <a:rot lat="0" lon="0" rev="8700000"/>
            </a:lightRig>
          </a:scene3d>
        </p:grpSpPr>
        <p:sp>
          <p:nvSpPr>
            <p:cNvPr id="17" name="Rectangle 16">
              <a:extLst>
                <a:ext uri="{FF2B5EF4-FFF2-40B4-BE49-F238E27FC236}">
                  <a16:creationId xmlns:a16="http://schemas.microsoft.com/office/drawing/2014/main" id="{EA3720F2-726C-404D-810E-DB0A559CED48}"/>
                </a:ext>
              </a:extLst>
            </p:cNvPr>
            <p:cNvSpPr/>
            <p:nvPr/>
          </p:nvSpPr>
          <p:spPr>
            <a:xfrm>
              <a:off x="0" y="3226"/>
              <a:ext cx="6648450" cy="1044957"/>
            </a:xfrm>
            <a:prstGeom prst="rect">
              <a:avLst/>
            </a:prstGeom>
            <a:grpFill/>
            <a:ln>
              <a:noFill/>
            </a:ln>
            <a:effectLst>
              <a:outerShdw blurRad="44450" dist="27940" dir="5400000" algn="ctr">
                <a:srgbClr val="000000">
                  <a:alpha val="32000"/>
                </a:srgbClr>
              </a:outerShdw>
            </a:effectLst>
            <a:sp3d>
              <a:bevelT w="190500" h="38100"/>
            </a:sp3d>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sp>
        <p:sp>
          <p:nvSpPr>
            <p:cNvPr id="18" name="TextBox 17">
              <a:extLst>
                <a:ext uri="{FF2B5EF4-FFF2-40B4-BE49-F238E27FC236}">
                  <a16:creationId xmlns:a16="http://schemas.microsoft.com/office/drawing/2014/main" id="{1E49CB33-344F-4C7F-BD0E-F2F01D188AE1}"/>
                </a:ext>
              </a:extLst>
            </p:cNvPr>
            <p:cNvSpPr txBox="1"/>
            <p:nvPr/>
          </p:nvSpPr>
          <p:spPr>
            <a:xfrm>
              <a:off x="0" y="3226"/>
              <a:ext cx="6648450" cy="1044957"/>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2133600">
                <a:lnSpc>
                  <a:spcPct val="90000"/>
                </a:lnSpc>
                <a:spcBef>
                  <a:spcPct val="0"/>
                </a:spcBef>
                <a:spcAft>
                  <a:spcPct val="35000"/>
                </a:spcAft>
                <a:buNone/>
              </a:pPr>
              <a:r>
                <a:rPr lang="es-EC" sz="4800" kern="1200" dirty="0">
                  <a:solidFill>
                    <a:schemeClr val="tx1"/>
                  </a:solidFill>
                  <a:latin typeface="+mj-lt"/>
                  <a:cs typeface="Times New Roman" panose="02020603050405020304" pitchFamily="18" charset="0"/>
                </a:rPr>
                <a:t>Simulación</a:t>
              </a:r>
              <a:endParaRPr lang="es-EC" sz="3600" kern="1200" dirty="0">
                <a:solidFill>
                  <a:schemeClr val="tx1"/>
                </a:solidFill>
                <a:latin typeface="+mj-lt"/>
                <a:cs typeface="Times New Roman" panose="02020603050405020304" pitchFamily="18" charset="0"/>
              </a:endParaRPr>
            </a:p>
          </p:txBody>
        </p:sp>
      </p:grpSp>
      <p:grpSp>
        <p:nvGrpSpPr>
          <p:cNvPr id="19" name="Group 18">
            <a:extLst>
              <a:ext uri="{FF2B5EF4-FFF2-40B4-BE49-F238E27FC236}">
                <a16:creationId xmlns:a16="http://schemas.microsoft.com/office/drawing/2014/main" id="{DA88D716-720D-46B7-B87A-43A069104F8A}"/>
              </a:ext>
            </a:extLst>
          </p:cNvPr>
          <p:cNvGrpSpPr/>
          <p:nvPr/>
        </p:nvGrpSpPr>
        <p:grpSpPr>
          <a:xfrm>
            <a:off x="4590288" y="5432043"/>
            <a:ext cx="6648450" cy="1044957"/>
            <a:chOff x="0" y="3226"/>
            <a:chExt cx="6648450" cy="1044957"/>
          </a:xfrm>
          <a:solidFill>
            <a:schemeClr val="bg1">
              <a:lumMod val="75000"/>
            </a:schemeClr>
          </a:solidFill>
          <a:scene3d>
            <a:camera prst="orthographicFront">
              <a:rot lat="0" lon="0" rev="0"/>
            </a:camera>
            <a:lightRig rig="balanced" dir="t">
              <a:rot lat="0" lon="0" rev="8700000"/>
            </a:lightRig>
          </a:scene3d>
        </p:grpSpPr>
        <p:sp>
          <p:nvSpPr>
            <p:cNvPr id="20" name="Rectangle 19">
              <a:extLst>
                <a:ext uri="{FF2B5EF4-FFF2-40B4-BE49-F238E27FC236}">
                  <a16:creationId xmlns:a16="http://schemas.microsoft.com/office/drawing/2014/main" id="{5BB0180E-4168-4AF7-8621-BDEB24AEE083}"/>
                </a:ext>
              </a:extLst>
            </p:cNvPr>
            <p:cNvSpPr/>
            <p:nvPr/>
          </p:nvSpPr>
          <p:spPr>
            <a:xfrm>
              <a:off x="0" y="3226"/>
              <a:ext cx="6648450" cy="1044957"/>
            </a:xfrm>
            <a:prstGeom prst="rect">
              <a:avLst/>
            </a:prstGeom>
            <a:grpFill/>
            <a:ln>
              <a:noFill/>
            </a:ln>
            <a:effectLst>
              <a:outerShdw blurRad="44450" dist="27940" dir="5400000" algn="ctr">
                <a:srgbClr val="000000">
                  <a:alpha val="32000"/>
                </a:srgbClr>
              </a:outerShdw>
            </a:effectLst>
            <a:sp3d>
              <a:bevelT w="190500" h="38100"/>
            </a:sp3d>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sp>
        <p:sp>
          <p:nvSpPr>
            <p:cNvPr id="21" name="TextBox 20">
              <a:extLst>
                <a:ext uri="{FF2B5EF4-FFF2-40B4-BE49-F238E27FC236}">
                  <a16:creationId xmlns:a16="http://schemas.microsoft.com/office/drawing/2014/main" id="{06C2249F-6D73-47DC-B5C7-EB77B565BA06}"/>
                </a:ext>
              </a:extLst>
            </p:cNvPr>
            <p:cNvSpPr txBox="1"/>
            <p:nvPr/>
          </p:nvSpPr>
          <p:spPr>
            <a:xfrm>
              <a:off x="0" y="3226"/>
              <a:ext cx="6648450" cy="1044957"/>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2133600">
                <a:lnSpc>
                  <a:spcPct val="90000"/>
                </a:lnSpc>
                <a:spcBef>
                  <a:spcPct val="0"/>
                </a:spcBef>
                <a:spcAft>
                  <a:spcPct val="35000"/>
                </a:spcAft>
                <a:buNone/>
              </a:pPr>
              <a:r>
                <a:rPr lang="es-EC" sz="4800" kern="1200" dirty="0">
                  <a:solidFill>
                    <a:schemeClr val="tx1"/>
                  </a:solidFill>
                  <a:latin typeface="+mj-lt"/>
                  <a:cs typeface="Times New Roman" panose="02020603050405020304" pitchFamily="18" charset="0"/>
                </a:rPr>
                <a:t>Resultados</a:t>
              </a:r>
              <a:endParaRPr lang="es-EC" sz="3600" kern="1200" dirty="0">
                <a:solidFill>
                  <a:schemeClr val="tx1"/>
                </a:solidFill>
                <a:latin typeface="+mj-lt"/>
                <a:cs typeface="Times New Roman" panose="02020603050405020304" pitchFamily="18" charset="0"/>
              </a:endParaRPr>
            </a:p>
          </p:txBody>
        </p:sp>
      </p:grpSp>
    </p:spTree>
    <p:extLst>
      <p:ext uri="{BB962C8B-B14F-4D97-AF65-F5344CB8AC3E}">
        <p14:creationId xmlns:p14="http://schemas.microsoft.com/office/powerpoint/2010/main" val="413399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3B97A-3890-4FA5-88D8-F516D80C6C50}"/>
              </a:ext>
            </a:extLst>
          </p:cNvPr>
          <p:cNvSpPr>
            <a:spLocks noGrp="1"/>
          </p:cNvSpPr>
          <p:nvPr>
            <p:ph type="title"/>
          </p:nvPr>
        </p:nvSpPr>
        <p:spPr>
          <a:xfrm>
            <a:off x="758952" y="758951"/>
            <a:ext cx="4782039" cy="1966747"/>
          </a:xfrm>
        </p:spPr>
        <p:txBody>
          <a:bodyPr anchor="ctr">
            <a:normAutofit/>
          </a:bodyPr>
          <a:lstStyle/>
          <a:p>
            <a:r>
              <a:rPr lang="en-US" dirty="0" err="1"/>
              <a:t>Línea</a:t>
            </a:r>
            <a:r>
              <a:rPr lang="en-US" dirty="0"/>
              <a:t> de </a:t>
            </a:r>
            <a:r>
              <a:rPr lang="en-US" dirty="0" err="1"/>
              <a:t>transmisión</a:t>
            </a:r>
            <a:endParaRPr lang="es-EC" dirty="0"/>
          </a:p>
        </p:txBody>
      </p:sp>
      <p:cxnSp>
        <p:nvCxnSpPr>
          <p:cNvPr id="12" name="Straight Connector 11">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297A2A5-5F39-4FCE-A0A0-71FF46AFDA83}"/>
              </a:ext>
            </a:extLst>
          </p:cNvPr>
          <p:cNvSpPr>
            <a:spLocks noGrp="1"/>
          </p:cNvSpPr>
          <p:nvPr>
            <p:ph idx="1"/>
          </p:nvPr>
        </p:nvSpPr>
        <p:spPr>
          <a:xfrm>
            <a:off x="758826" y="3161684"/>
            <a:ext cx="4782166" cy="2620405"/>
          </a:xfrm>
        </p:spPr>
        <p:txBody>
          <a:bodyPr>
            <a:normAutofit/>
          </a:bodyPr>
          <a:lstStyle/>
          <a:p>
            <a:pPr marL="0" indent="0" algn="just">
              <a:lnSpc>
                <a:spcPct val="100000"/>
              </a:lnSpc>
              <a:buNone/>
            </a:pPr>
            <a:r>
              <a:rPr lang="en-US" sz="1700" dirty="0" err="1"/>
              <a:t>Esta</a:t>
            </a:r>
            <a:r>
              <a:rPr lang="en-US" sz="1700" dirty="0"/>
              <a:t> </a:t>
            </a:r>
            <a:r>
              <a:rPr lang="en-US" sz="1700" dirty="0" err="1"/>
              <a:t>sección</a:t>
            </a:r>
            <a:r>
              <a:rPr lang="en-US" sz="1700" dirty="0"/>
              <a:t> </a:t>
            </a:r>
            <a:r>
              <a:rPr lang="en-US" sz="1700" dirty="0" err="1"/>
              <a:t>consta</a:t>
            </a:r>
            <a:r>
              <a:rPr lang="en-US" sz="1700" dirty="0"/>
              <a:t> de dos </a:t>
            </a:r>
            <a:r>
              <a:rPr lang="en-US" sz="1700" dirty="0" err="1"/>
              <a:t>bloques</a:t>
            </a:r>
            <a:r>
              <a:rPr lang="en-US" sz="1700" dirty="0"/>
              <a:t> </a:t>
            </a:r>
            <a:r>
              <a:rPr lang="en-US" sz="1700" dirty="0" err="1"/>
              <a:t>esenciales</a:t>
            </a:r>
            <a:r>
              <a:rPr lang="en-US" sz="1700" dirty="0"/>
              <a:t>:</a:t>
            </a:r>
          </a:p>
          <a:p>
            <a:pPr algn="just">
              <a:lnSpc>
                <a:spcPct val="100000"/>
              </a:lnSpc>
            </a:pPr>
            <a:r>
              <a:rPr lang="en-US" sz="1700" dirty="0"/>
              <a:t>El </a:t>
            </a:r>
            <a:r>
              <a:rPr lang="en-US" sz="1700" dirty="0" err="1"/>
              <a:t>bloque</a:t>
            </a:r>
            <a:r>
              <a:rPr lang="en-US" sz="1700" dirty="0"/>
              <a:t> de </a:t>
            </a:r>
            <a:r>
              <a:rPr lang="en-US" sz="1700" dirty="0" err="1"/>
              <a:t>fibra</a:t>
            </a:r>
            <a:r>
              <a:rPr lang="en-US" sz="1700" dirty="0"/>
              <a:t> </a:t>
            </a:r>
            <a:r>
              <a:rPr lang="en-US" sz="1700" dirty="0" err="1"/>
              <a:t>óptica</a:t>
            </a:r>
            <a:r>
              <a:rPr lang="en-US" sz="1700" dirty="0"/>
              <a:t> es </a:t>
            </a:r>
            <a:r>
              <a:rPr lang="en-US" sz="1700" dirty="0" err="1"/>
              <a:t>el</a:t>
            </a:r>
            <a:r>
              <a:rPr lang="en-US" sz="1700" dirty="0"/>
              <a:t> que se </a:t>
            </a:r>
            <a:r>
              <a:rPr lang="en-US" sz="1700" dirty="0" err="1"/>
              <a:t>encargado</a:t>
            </a:r>
            <a:r>
              <a:rPr lang="en-US" sz="1700" dirty="0"/>
              <a:t> de </a:t>
            </a:r>
            <a:r>
              <a:rPr lang="en-US" sz="1700" dirty="0" err="1"/>
              <a:t>transmitir</a:t>
            </a:r>
            <a:r>
              <a:rPr lang="en-US" sz="1700" dirty="0"/>
              <a:t> las </a:t>
            </a:r>
            <a:r>
              <a:rPr lang="en-US" sz="1700" dirty="0" err="1"/>
              <a:t>señales</a:t>
            </a:r>
            <a:r>
              <a:rPr lang="en-US" sz="1700" dirty="0"/>
              <a:t> </a:t>
            </a:r>
            <a:r>
              <a:rPr lang="en-US" sz="1700" dirty="0" err="1"/>
              <a:t>ópticas</a:t>
            </a:r>
            <a:r>
              <a:rPr lang="en-US" sz="1700" dirty="0"/>
              <a:t>.</a:t>
            </a:r>
          </a:p>
          <a:p>
            <a:pPr algn="just">
              <a:lnSpc>
                <a:spcPct val="100000"/>
              </a:lnSpc>
            </a:pPr>
            <a:r>
              <a:rPr lang="en-US" sz="1700" dirty="0"/>
              <a:t>El </a:t>
            </a:r>
            <a:r>
              <a:rPr lang="en-US" sz="1700" dirty="0" err="1"/>
              <a:t>bloque</a:t>
            </a:r>
            <a:r>
              <a:rPr lang="en-US" sz="1700" dirty="0"/>
              <a:t> Fork es </a:t>
            </a:r>
            <a:r>
              <a:rPr lang="en-US" sz="1700" dirty="0" err="1"/>
              <a:t>el</a:t>
            </a:r>
            <a:r>
              <a:rPr lang="en-US" sz="1700" dirty="0"/>
              <a:t> que se </a:t>
            </a:r>
            <a:r>
              <a:rPr lang="en-US" sz="1700" dirty="0" err="1"/>
              <a:t>encargado</a:t>
            </a:r>
            <a:r>
              <a:rPr lang="en-US" sz="1700" dirty="0"/>
              <a:t> </a:t>
            </a:r>
            <a:r>
              <a:rPr lang="en-US" sz="1700" dirty="0" err="1"/>
              <a:t>dividir</a:t>
            </a:r>
            <a:r>
              <a:rPr lang="en-US" sz="1700" dirty="0"/>
              <a:t> la </a:t>
            </a:r>
            <a:r>
              <a:rPr lang="en-US" sz="1700" dirty="0" err="1"/>
              <a:t>señal</a:t>
            </a:r>
            <a:r>
              <a:rPr lang="en-US" sz="1700" dirty="0"/>
              <a:t> </a:t>
            </a:r>
            <a:r>
              <a:rPr lang="en-US" sz="1700" dirty="0" err="1"/>
              <a:t>óptica</a:t>
            </a:r>
            <a:r>
              <a:rPr lang="en-US" sz="1700" dirty="0"/>
              <a:t>, </a:t>
            </a:r>
            <a:r>
              <a:rPr lang="en-US" sz="1700" dirty="0" err="1"/>
              <a:t>en</a:t>
            </a:r>
            <a:r>
              <a:rPr lang="en-US" sz="1700" dirty="0"/>
              <a:t> </a:t>
            </a:r>
            <a:r>
              <a:rPr lang="en-US" sz="1700" dirty="0" err="1"/>
              <a:t>este</a:t>
            </a:r>
            <a:r>
              <a:rPr lang="en-US" sz="1700" dirty="0"/>
              <a:t> </a:t>
            </a:r>
            <a:r>
              <a:rPr lang="en-US" sz="1700" dirty="0" err="1"/>
              <a:t>caso</a:t>
            </a:r>
            <a:r>
              <a:rPr lang="en-US" sz="1700" dirty="0"/>
              <a:t> no hay </a:t>
            </a:r>
            <a:r>
              <a:rPr lang="en-US" sz="1700" dirty="0" err="1"/>
              <a:t>pérdidas</a:t>
            </a:r>
            <a:r>
              <a:rPr lang="en-US" sz="1700" dirty="0"/>
              <a:t>.</a:t>
            </a:r>
          </a:p>
          <a:p>
            <a:pPr>
              <a:lnSpc>
                <a:spcPct val="100000"/>
              </a:lnSpc>
            </a:pPr>
            <a:endParaRPr lang="es-EC" sz="1700" dirty="0"/>
          </a:p>
        </p:txBody>
      </p:sp>
      <p:pic>
        <p:nvPicPr>
          <p:cNvPr id="5" name="Picture 4" descr="Diagram, schematic&#10;&#10;Description automatically generated">
            <a:extLst>
              <a:ext uri="{FF2B5EF4-FFF2-40B4-BE49-F238E27FC236}">
                <a16:creationId xmlns:a16="http://schemas.microsoft.com/office/drawing/2014/main" id="{88CC3E4C-B663-44D2-96AD-7F8D3B0E0BC4}"/>
              </a:ext>
            </a:extLst>
          </p:cNvPr>
          <p:cNvPicPr>
            <a:picLocks noChangeAspect="1"/>
          </p:cNvPicPr>
          <p:nvPr/>
        </p:nvPicPr>
        <p:blipFill>
          <a:blip r:embed="rId2"/>
          <a:stretch>
            <a:fillRect/>
          </a:stretch>
        </p:blipFill>
        <p:spPr>
          <a:xfrm>
            <a:off x="6231886" y="2089672"/>
            <a:ext cx="5221611" cy="2361458"/>
          </a:xfrm>
          <a:prstGeom prst="rect">
            <a:avLst/>
          </a:prstGeom>
        </p:spPr>
      </p:pic>
      <p:sp>
        <p:nvSpPr>
          <p:cNvPr id="1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580797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CD6B06-CEF4-4881-8237-A511F99177DB}"/>
              </a:ext>
            </a:extLst>
          </p:cNvPr>
          <p:cNvSpPr>
            <a:spLocks noGrp="1"/>
          </p:cNvSpPr>
          <p:nvPr>
            <p:ph type="title"/>
          </p:nvPr>
        </p:nvSpPr>
        <p:spPr>
          <a:xfrm>
            <a:off x="758952" y="758951"/>
            <a:ext cx="4782039" cy="1966747"/>
          </a:xfrm>
        </p:spPr>
        <p:txBody>
          <a:bodyPr anchor="ctr">
            <a:normAutofit/>
          </a:bodyPr>
          <a:lstStyle/>
          <a:p>
            <a:r>
              <a:rPr lang="en-US" dirty="0"/>
              <a:t>Receptor </a:t>
            </a:r>
            <a:endParaRPr lang="es-EC" dirty="0"/>
          </a:p>
        </p:txBody>
      </p:sp>
      <p:cxnSp>
        <p:nvCxnSpPr>
          <p:cNvPr id="12" name="Straight Connector 11">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BE50061-562E-416F-A655-9271148AEFE4}"/>
              </a:ext>
            </a:extLst>
          </p:cNvPr>
          <p:cNvSpPr>
            <a:spLocks noGrp="1"/>
          </p:cNvSpPr>
          <p:nvPr>
            <p:ph idx="1"/>
          </p:nvPr>
        </p:nvSpPr>
        <p:spPr>
          <a:xfrm>
            <a:off x="758826" y="3161684"/>
            <a:ext cx="4782166" cy="2620405"/>
          </a:xfrm>
        </p:spPr>
        <p:txBody>
          <a:bodyPr>
            <a:normAutofit fontScale="92500" lnSpcReduction="20000"/>
          </a:bodyPr>
          <a:lstStyle/>
          <a:p>
            <a:pPr marL="0" indent="0" algn="just">
              <a:lnSpc>
                <a:spcPct val="100000"/>
              </a:lnSpc>
              <a:buNone/>
            </a:pPr>
            <a:r>
              <a:rPr lang="en-US" sz="1700" dirty="0"/>
              <a:t>La </a:t>
            </a:r>
            <a:r>
              <a:rPr lang="en-US" sz="1700" dirty="0" err="1"/>
              <a:t>implementación</a:t>
            </a:r>
            <a:r>
              <a:rPr lang="en-US" sz="1700" dirty="0"/>
              <a:t> del receptor es </a:t>
            </a:r>
            <a:r>
              <a:rPr lang="en-US" sz="1700" dirty="0" err="1"/>
              <a:t>muy</a:t>
            </a:r>
            <a:r>
              <a:rPr lang="en-US" sz="1700" dirty="0"/>
              <a:t> </a:t>
            </a:r>
            <a:r>
              <a:rPr lang="en-US" sz="1700" dirty="0" err="1"/>
              <a:t>sencilla</a:t>
            </a:r>
            <a:r>
              <a:rPr lang="en-US" sz="1700" dirty="0"/>
              <a:t> </a:t>
            </a:r>
            <a:r>
              <a:rPr lang="en-US" sz="1700" dirty="0" err="1"/>
              <a:t>ya</a:t>
            </a:r>
            <a:r>
              <a:rPr lang="en-US" sz="1700" dirty="0"/>
              <a:t> que se </a:t>
            </a:r>
            <a:r>
              <a:rPr lang="en-US" sz="1700" dirty="0" err="1"/>
              <a:t>usó</a:t>
            </a:r>
            <a:r>
              <a:rPr lang="en-US" sz="1700" dirty="0"/>
              <a:t> 2 </a:t>
            </a:r>
            <a:r>
              <a:rPr lang="en-US" sz="1700" dirty="0" err="1"/>
              <a:t>bloques</a:t>
            </a:r>
            <a:r>
              <a:rPr lang="en-US" sz="1700" dirty="0"/>
              <a:t> </a:t>
            </a:r>
            <a:r>
              <a:rPr lang="en-US" sz="1700" dirty="0" err="1"/>
              <a:t>en</a:t>
            </a:r>
            <a:r>
              <a:rPr lang="en-US" sz="1700" dirty="0"/>
              <a:t> </a:t>
            </a:r>
            <a:r>
              <a:rPr lang="en-US" sz="1700" dirty="0" err="1"/>
              <a:t>recepción</a:t>
            </a:r>
            <a:r>
              <a:rPr lang="en-US" sz="1700" dirty="0"/>
              <a:t> y un </a:t>
            </a:r>
            <a:r>
              <a:rPr lang="en-US" sz="1700" dirty="0" err="1"/>
              <a:t>visualizador</a:t>
            </a:r>
            <a:r>
              <a:rPr lang="en-US" sz="1700" dirty="0"/>
              <a:t>, a </a:t>
            </a:r>
            <a:r>
              <a:rPr lang="en-US" sz="1700" dirty="0" err="1"/>
              <a:t>continuación</a:t>
            </a:r>
            <a:r>
              <a:rPr lang="en-US" sz="1700" dirty="0"/>
              <a:t> se </a:t>
            </a:r>
            <a:r>
              <a:rPr lang="en-US" sz="1700" dirty="0" err="1"/>
              <a:t>realiza</a:t>
            </a:r>
            <a:r>
              <a:rPr lang="en-US" sz="1700" dirty="0"/>
              <a:t> una </a:t>
            </a:r>
            <a:r>
              <a:rPr lang="en-US" sz="1700" dirty="0" err="1"/>
              <a:t>descripción</a:t>
            </a:r>
            <a:r>
              <a:rPr lang="en-US" sz="1700" dirty="0"/>
              <a:t> de los </a:t>
            </a:r>
            <a:r>
              <a:rPr lang="en-US" sz="1700" dirty="0" err="1"/>
              <a:t>bloques</a:t>
            </a:r>
            <a:r>
              <a:rPr lang="en-US" sz="1700" dirty="0"/>
              <a:t> y se </a:t>
            </a:r>
            <a:r>
              <a:rPr lang="en-US" sz="1700" dirty="0" err="1"/>
              <a:t>presenta</a:t>
            </a:r>
            <a:r>
              <a:rPr lang="en-US" sz="1700" dirty="0"/>
              <a:t> </a:t>
            </a:r>
            <a:r>
              <a:rPr lang="en-US" sz="1700" dirty="0" err="1"/>
              <a:t>el</a:t>
            </a:r>
            <a:r>
              <a:rPr lang="en-US" sz="1700" dirty="0"/>
              <a:t> </a:t>
            </a:r>
            <a:r>
              <a:rPr lang="en-US" sz="1700" dirty="0" err="1"/>
              <a:t>esquema</a:t>
            </a:r>
            <a:r>
              <a:rPr lang="en-US" sz="1700" dirty="0"/>
              <a:t> del </a:t>
            </a:r>
            <a:r>
              <a:rPr lang="en-US" sz="1700" dirty="0" err="1"/>
              <a:t>mismo</a:t>
            </a:r>
            <a:r>
              <a:rPr lang="en-US" sz="1700" dirty="0"/>
              <a:t>.</a:t>
            </a:r>
          </a:p>
          <a:p>
            <a:pPr algn="just">
              <a:lnSpc>
                <a:spcPct val="100000"/>
              </a:lnSpc>
            </a:pPr>
            <a:r>
              <a:rPr lang="en-US" sz="1700" dirty="0"/>
              <a:t>El </a:t>
            </a:r>
            <a:r>
              <a:rPr lang="en-US" sz="1700" dirty="0" err="1"/>
              <a:t>bloque</a:t>
            </a:r>
            <a:r>
              <a:rPr lang="en-US" sz="1700" dirty="0"/>
              <a:t> Photodetector PIN es </a:t>
            </a:r>
            <a:r>
              <a:rPr lang="en-US" sz="1700" dirty="0" err="1"/>
              <a:t>el</a:t>
            </a:r>
            <a:r>
              <a:rPr lang="en-US" sz="1700" dirty="0"/>
              <a:t> </a:t>
            </a:r>
            <a:r>
              <a:rPr lang="en-US" sz="1700" dirty="0" err="1"/>
              <a:t>encargado</a:t>
            </a:r>
            <a:r>
              <a:rPr lang="en-US" sz="1700" dirty="0"/>
              <a:t> de </a:t>
            </a:r>
            <a:r>
              <a:rPr lang="en-US" sz="1700" dirty="0" err="1"/>
              <a:t>recuperar</a:t>
            </a:r>
            <a:r>
              <a:rPr lang="en-US" sz="1700" dirty="0"/>
              <a:t> la </a:t>
            </a:r>
            <a:r>
              <a:rPr lang="en-US" sz="1700" dirty="0" err="1"/>
              <a:t>señal</a:t>
            </a:r>
            <a:r>
              <a:rPr lang="en-US" sz="1700" dirty="0"/>
              <a:t> </a:t>
            </a:r>
            <a:r>
              <a:rPr lang="en-US" sz="1700" dirty="0" err="1"/>
              <a:t>óptica</a:t>
            </a:r>
            <a:r>
              <a:rPr lang="en-US" sz="1700" dirty="0"/>
              <a:t>.</a:t>
            </a:r>
          </a:p>
          <a:p>
            <a:pPr algn="just">
              <a:lnSpc>
                <a:spcPct val="100000"/>
              </a:lnSpc>
            </a:pPr>
            <a:r>
              <a:rPr lang="en-US" sz="1700" dirty="0"/>
              <a:t>El </a:t>
            </a:r>
            <a:r>
              <a:rPr lang="en-US" sz="1700" dirty="0" err="1"/>
              <a:t>filtro</a:t>
            </a:r>
            <a:r>
              <a:rPr lang="en-US" sz="1700" dirty="0"/>
              <a:t> de Bessel </a:t>
            </a:r>
            <a:r>
              <a:rPr lang="en-US" sz="1700" dirty="0" err="1"/>
              <a:t>pasabajo</a:t>
            </a:r>
            <a:r>
              <a:rPr lang="en-US" sz="1700" dirty="0"/>
              <a:t> se </a:t>
            </a:r>
            <a:r>
              <a:rPr lang="en-US" sz="1700" dirty="0" err="1"/>
              <a:t>encarga</a:t>
            </a:r>
            <a:r>
              <a:rPr lang="en-US" sz="1700" dirty="0"/>
              <a:t> de </a:t>
            </a:r>
            <a:r>
              <a:rPr lang="en-US" sz="1700" dirty="0" err="1"/>
              <a:t>eliminar</a:t>
            </a:r>
            <a:r>
              <a:rPr lang="en-US" sz="1700" dirty="0"/>
              <a:t> </a:t>
            </a:r>
            <a:r>
              <a:rPr lang="en-US" sz="1700" dirty="0" err="1"/>
              <a:t>el</a:t>
            </a:r>
            <a:r>
              <a:rPr lang="en-US" sz="1700" dirty="0"/>
              <a:t> </a:t>
            </a:r>
            <a:r>
              <a:rPr lang="en-US" sz="1700" dirty="0" err="1"/>
              <a:t>ruido</a:t>
            </a:r>
            <a:r>
              <a:rPr lang="en-US" sz="1700" dirty="0"/>
              <a:t> </a:t>
            </a:r>
            <a:r>
              <a:rPr lang="en-US" sz="1700" dirty="0" err="1"/>
              <a:t>añadido</a:t>
            </a:r>
            <a:r>
              <a:rPr lang="en-US" sz="1700" dirty="0"/>
              <a:t> a lo largo de la </a:t>
            </a:r>
            <a:r>
              <a:rPr lang="en-US" sz="1700" dirty="0" err="1"/>
              <a:t>fibra</a:t>
            </a:r>
            <a:r>
              <a:rPr lang="en-US" sz="1700" dirty="0"/>
              <a:t> </a:t>
            </a:r>
            <a:r>
              <a:rPr lang="en-US" sz="1700" dirty="0" err="1"/>
              <a:t>óptica</a:t>
            </a:r>
            <a:r>
              <a:rPr lang="en-US" sz="1700" dirty="0"/>
              <a:t>.</a:t>
            </a:r>
          </a:p>
          <a:p>
            <a:pPr marL="0" indent="0">
              <a:lnSpc>
                <a:spcPct val="100000"/>
              </a:lnSpc>
              <a:buNone/>
            </a:pPr>
            <a:r>
              <a:rPr lang="en-US" sz="1400" dirty="0"/>
              <a:t> </a:t>
            </a:r>
            <a:endParaRPr lang="es-EC" sz="1400" dirty="0"/>
          </a:p>
        </p:txBody>
      </p:sp>
      <p:pic>
        <p:nvPicPr>
          <p:cNvPr id="5" name="Picture 4" descr="Chart&#10;&#10;Description automatically generated">
            <a:extLst>
              <a:ext uri="{FF2B5EF4-FFF2-40B4-BE49-F238E27FC236}">
                <a16:creationId xmlns:a16="http://schemas.microsoft.com/office/drawing/2014/main" id="{E68616D2-8663-4356-9450-32495B7D5161}"/>
              </a:ext>
            </a:extLst>
          </p:cNvPr>
          <p:cNvPicPr>
            <a:picLocks noChangeAspect="1"/>
          </p:cNvPicPr>
          <p:nvPr/>
        </p:nvPicPr>
        <p:blipFill>
          <a:blip r:embed="rId2"/>
          <a:stretch>
            <a:fillRect/>
          </a:stretch>
        </p:blipFill>
        <p:spPr>
          <a:xfrm>
            <a:off x="6231886" y="2348603"/>
            <a:ext cx="5221611" cy="1843595"/>
          </a:xfrm>
          <a:prstGeom prst="rect">
            <a:avLst/>
          </a:prstGeom>
        </p:spPr>
      </p:pic>
      <p:sp>
        <p:nvSpPr>
          <p:cNvPr id="1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540850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A167D0-0E89-4EFA-900D-22A53E4E39AC}"/>
              </a:ext>
            </a:extLst>
          </p:cNvPr>
          <p:cNvSpPr>
            <a:spLocks noGrp="1"/>
          </p:cNvSpPr>
          <p:nvPr>
            <p:ph type="title"/>
          </p:nvPr>
        </p:nvSpPr>
        <p:spPr>
          <a:xfrm>
            <a:off x="758952" y="420625"/>
            <a:ext cx="10667998" cy="1326814"/>
          </a:xfrm>
        </p:spPr>
        <p:txBody>
          <a:bodyPr anchor="ctr">
            <a:normAutofit/>
          </a:bodyPr>
          <a:lstStyle/>
          <a:p>
            <a:r>
              <a:rPr lang="en-US" dirty="0" err="1"/>
              <a:t>Topología</a:t>
            </a:r>
            <a:r>
              <a:rPr lang="en-US" dirty="0"/>
              <a:t> </a:t>
            </a:r>
            <a:r>
              <a:rPr lang="en-US" dirty="0" err="1"/>
              <a:t>tipo</a:t>
            </a:r>
            <a:r>
              <a:rPr lang="en-US" dirty="0"/>
              <a:t> bus </a:t>
            </a:r>
            <a:r>
              <a:rPr lang="en-US" dirty="0" err="1"/>
              <a:t>implementada</a:t>
            </a:r>
            <a:endParaRPr lang="es-EC" dirty="0"/>
          </a:p>
        </p:txBody>
      </p:sp>
      <p:cxnSp>
        <p:nvCxnSpPr>
          <p:cNvPr id="14" name="Straight Connector 13">
            <a:extLst>
              <a:ext uri="{FF2B5EF4-FFF2-40B4-BE49-F238E27FC236}">
                <a16:creationId xmlns:a16="http://schemas.microsoft.com/office/drawing/2014/main" id="{4D5E13B1-3A31-47C7-8474-7A3DE6006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3888" y="1976039"/>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F9279C2D-12DD-4149-B4E3-1DECF5E2B1E5}"/>
              </a:ext>
            </a:extLst>
          </p:cNvPr>
          <p:cNvPicPr>
            <a:picLocks noChangeAspect="1"/>
          </p:cNvPicPr>
          <p:nvPr/>
        </p:nvPicPr>
        <p:blipFill>
          <a:blip r:embed="rId2"/>
          <a:stretch>
            <a:fillRect/>
          </a:stretch>
        </p:blipFill>
        <p:spPr>
          <a:xfrm>
            <a:off x="1555966" y="2268837"/>
            <a:ext cx="8733959" cy="3952117"/>
          </a:xfrm>
          <a:prstGeom prst="rect">
            <a:avLst/>
          </a:prstGeom>
        </p:spPr>
      </p:pic>
      <p:sp>
        <p:nvSpPr>
          <p:cNvPr id="1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030381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1" name="Straight Connector 1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6039-2C26-45D9-8F09-585A1DC1ED5E}"/>
              </a:ext>
            </a:extLst>
          </p:cNvPr>
          <p:cNvSpPr>
            <a:spLocks noGrp="1"/>
          </p:cNvSpPr>
          <p:nvPr>
            <p:ph type="title"/>
          </p:nvPr>
        </p:nvSpPr>
        <p:spPr>
          <a:xfrm>
            <a:off x="1462016" y="788533"/>
            <a:ext cx="9267968" cy="2732687"/>
          </a:xfrm>
        </p:spPr>
        <p:txBody>
          <a:bodyPr vert="horz" lIns="91440" tIns="45720" rIns="91440" bIns="45720" rtlCol="0" anchor="b">
            <a:normAutofit/>
          </a:bodyPr>
          <a:lstStyle/>
          <a:p>
            <a:pPr algn="ctr"/>
            <a:r>
              <a:rPr lang="en-US" sz="7200" dirty="0" err="1"/>
              <a:t>Implementación</a:t>
            </a:r>
            <a:r>
              <a:rPr lang="en-US" sz="7200" dirty="0"/>
              <a:t> de la </a:t>
            </a:r>
            <a:r>
              <a:rPr lang="en-US" sz="7200" dirty="0" err="1"/>
              <a:t>topología</a:t>
            </a:r>
            <a:r>
              <a:rPr lang="en-US" sz="7200" dirty="0"/>
              <a:t> </a:t>
            </a:r>
            <a:r>
              <a:rPr lang="en-US" sz="7200" dirty="0" err="1"/>
              <a:t>tipo</a:t>
            </a:r>
            <a:r>
              <a:rPr lang="en-US" sz="7200" dirty="0"/>
              <a:t> </a:t>
            </a:r>
            <a:r>
              <a:rPr lang="en-US" sz="7200" dirty="0" err="1"/>
              <a:t>anillo</a:t>
            </a:r>
            <a:endParaRPr lang="en-US" sz="7200" dirty="0"/>
          </a:p>
        </p:txBody>
      </p:sp>
      <p:cxnSp>
        <p:nvCxnSpPr>
          <p:cNvPr id="15" name="Straight Connector 14">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3842963"/>
            <a:ext cx="777240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7"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635925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EBCA6E3-21EE-4FB5-9FE4-65D65F3D96DF}"/>
              </a:ext>
            </a:extLst>
          </p:cNvPr>
          <p:cNvSpPr>
            <a:spLocks noGrp="1"/>
          </p:cNvSpPr>
          <p:nvPr>
            <p:ph type="title"/>
          </p:nvPr>
        </p:nvSpPr>
        <p:spPr>
          <a:xfrm>
            <a:off x="758952" y="758951"/>
            <a:ext cx="4782039" cy="1966747"/>
          </a:xfrm>
        </p:spPr>
        <p:txBody>
          <a:bodyPr anchor="ctr">
            <a:normAutofit/>
          </a:bodyPr>
          <a:lstStyle/>
          <a:p>
            <a:r>
              <a:rPr lang="en-US" sz="5600" dirty="0" err="1"/>
              <a:t>Implementación</a:t>
            </a:r>
            <a:r>
              <a:rPr lang="en-US" sz="5600" dirty="0"/>
              <a:t> de </a:t>
            </a:r>
            <a:r>
              <a:rPr lang="en-US" sz="5600" dirty="0" err="1"/>
              <a:t>nodos</a:t>
            </a:r>
            <a:endParaRPr lang="es-EC" sz="5600" dirty="0"/>
          </a:p>
        </p:txBody>
      </p:sp>
      <p:cxnSp>
        <p:nvCxnSpPr>
          <p:cNvPr id="14" name="Straight Connector 13">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D7C21596-FFE4-4F73-879B-7348B3DAA4DA}"/>
              </a:ext>
            </a:extLst>
          </p:cNvPr>
          <p:cNvSpPr>
            <a:spLocks noGrp="1"/>
          </p:cNvSpPr>
          <p:nvPr>
            <p:ph idx="1"/>
          </p:nvPr>
        </p:nvSpPr>
        <p:spPr>
          <a:xfrm>
            <a:off x="758826" y="3161684"/>
            <a:ext cx="4782166" cy="2620405"/>
          </a:xfrm>
        </p:spPr>
        <p:txBody>
          <a:bodyPr>
            <a:normAutofit fontScale="70000" lnSpcReduction="20000"/>
          </a:bodyPr>
          <a:lstStyle/>
          <a:p>
            <a:pPr marL="0" indent="0" algn="just">
              <a:buNone/>
            </a:pPr>
            <a:r>
              <a:rPr lang="en-US" dirty="0" err="1"/>
              <a:t>En</a:t>
            </a:r>
            <a:r>
              <a:rPr lang="en-US" dirty="0"/>
              <a:t> </a:t>
            </a:r>
            <a:r>
              <a:rPr lang="en-US" dirty="0" err="1"/>
              <a:t>este</a:t>
            </a:r>
            <a:r>
              <a:rPr lang="en-US" dirty="0"/>
              <a:t> </a:t>
            </a:r>
            <a:r>
              <a:rPr lang="en-US" dirty="0" err="1"/>
              <a:t>caso</a:t>
            </a:r>
            <a:r>
              <a:rPr lang="en-US" dirty="0"/>
              <a:t> se </a:t>
            </a:r>
            <a:r>
              <a:rPr lang="en-US" dirty="0" err="1"/>
              <a:t>usan</a:t>
            </a:r>
            <a:r>
              <a:rPr lang="en-US" dirty="0"/>
              <a:t> los </a:t>
            </a:r>
            <a:r>
              <a:rPr lang="en-US" dirty="0" err="1"/>
              <a:t>bloques</a:t>
            </a:r>
            <a:r>
              <a:rPr lang="en-US" dirty="0"/>
              <a:t> </a:t>
            </a:r>
            <a:r>
              <a:rPr lang="en-US" dirty="0" err="1"/>
              <a:t>previamente</a:t>
            </a:r>
            <a:r>
              <a:rPr lang="en-US" dirty="0"/>
              <a:t> </a:t>
            </a:r>
            <a:r>
              <a:rPr lang="en-US" dirty="0" err="1"/>
              <a:t>presentados</a:t>
            </a:r>
            <a:r>
              <a:rPr lang="en-US" dirty="0"/>
              <a:t> para </a:t>
            </a:r>
            <a:r>
              <a:rPr lang="en-US" dirty="0" err="1"/>
              <a:t>el</a:t>
            </a:r>
            <a:r>
              <a:rPr lang="en-US" dirty="0"/>
              <a:t> </a:t>
            </a:r>
            <a:r>
              <a:rPr lang="en-US" dirty="0" err="1"/>
              <a:t>transmisor</a:t>
            </a:r>
            <a:r>
              <a:rPr lang="en-US" dirty="0"/>
              <a:t> y receptor, para </a:t>
            </a:r>
            <a:r>
              <a:rPr lang="en-US" dirty="0" err="1"/>
              <a:t>conseguir</a:t>
            </a:r>
            <a:r>
              <a:rPr lang="en-US" dirty="0"/>
              <a:t> que </a:t>
            </a:r>
            <a:r>
              <a:rPr lang="en-US" dirty="0" err="1"/>
              <a:t>el</a:t>
            </a:r>
            <a:r>
              <a:rPr lang="en-US" dirty="0"/>
              <a:t> </a:t>
            </a:r>
            <a:r>
              <a:rPr lang="en-US" dirty="0" err="1"/>
              <a:t>nodo</a:t>
            </a:r>
            <a:r>
              <a:rPr lang="en-US" dirty="0"/>
              <a:t> </a:t>
            </a:r>
            <a:r>
              <a:rPr lang="en-US" dirty="0" err="1"/>
              <a:t>pueda</a:t>
            </a:r>
            <a:r>
              <a:rPr lang="en-US" dirty="0"/>
              <a:t> </a:t>
            </a:r>
            <a:r>
              <a:rPr lang="en-US" dirty="0" err="1"/>
              <a:t>recibir</a:t>
            </a:r>
            <a:r>
              <a:rPr lang="en-US" dirty="0"/>
              <a:t> y </a:t>
            </a:r>
            <a:r>
              <a:rPr lang="en-US" dirty="0" err="1"/>
              <a:t>enviar</a:t>
            </a:r>
            <a:r>
              <a:rPr lang="en-US" dirty="0"/>
              <a:t> </a:t>
            </a:r>
            <a:r>
              <a:rPr lang="en-US" dirty="0" err="1"/>
              <a:t>diferentes</a:t>
            </a:r>
            <a:r>
              <a:rPr lang="en-US" dirty="0"/>
              <a:t> </a:t>
            </a:r>
            <a:r>
              <a:rPr lang="en-US" dirty="0" err="1"/>
              <a:t>señales</a:t>
            </a:r>
            <a:r>
              <a:rPr lang="en-US" dirty="0"/>
              <a:t> </a:t>
            </a:r>
            <a:r>
              <a:rPr lang="en-US" dirty="0" err="1"/>
              <a:t>ópticas</a:t>
            </a:r>
            <a:r>
              <a:rPr lang="en-US" dirty="0"/>
              <a:t> se </a:t>
            </a:r>
            <a:r>
              <a:rPr lang="en-US" dirty="0" err="1"/>
              <a:t>tiene</a:t>
            </a:r>
            <a:r>
              <a:rPr lang="en-US" dirty="0"/>
              <a:t> los </a:t>
            </a:r>
            <a:r>
              <a:rPr lang="en-US" dirty="0" err="1"/>
              <a:t>siguientes</a:t>
            </a:r>
            <a:r>
              <a:rPr lang="en-US" dirty="0"/>
              <a:t> </a:t>
            </a:r>
            <a:r>
              <a:rPr lang="en-US" dirty="0" err="1"/>
              <a:t>bloques</a:t>
            </a:r>
            <a:r>
              <a:rPr lang="en-US" dirty="0"/>
              <a:t>:</a:t>
            </a:r>
          </a:p>
          <a:p>
            <a:pPr algn="just"/>
            <a:r>
              <a:rPr lang="en-US" dirty="0"/>
              <a:t>El </a:t>
            </a:r>
            <a:r>
              <a:rPr lang="en-US" dirty="0" err="1"/>
              <a:t>bloque</a:t>
            </a:r>
            <a:r>
              <a:rPr lang="en-US" dirty="0"/>
              <a:t> Merge Optical Signal Bands </a:t>
            </a:r>
            <a:r>
              <a:rPr lang="en-US" dirty="0" err="1"/>
              <a:t>nos</a:t>
            </a:r>
            <a:r>
              <a:rPr lang="en-US" dirty="0"/>
              <a:t> </a:t>
            </a:r>
            <a:r>
              <a:rPr lang="en-US" dirty="0" err="1"/>
              <a:t>permite</a:t>
            </a:r>
            <a:r>
              <a:rPr lang="en-US" dirty="0"/>
              <a:t> </a:t>
            </a:r>
            <a:r>
              <a:rPr lang="en-US" dirty="0" err="1"/>
              <a:t>mezclar</a:t>
            </a:r>
            <a:r>
              <a:rPr lang="en-US" dirty="0"/>
              <a:t> </a:t>
            </a:r>
            <a:r>
              <a:rPr lang="en-US" dirty="0" err="1"/>
              <a:t>diferentes</a:t>
            </a:r>
            <a:r>
              <a:rPr lang="en-US" dirty="0"/>
              <a:t> </a:t>
            </a:r>
            <a:r>
              <a:rPr lang="en-US" dirty="0" err="1"/>
              <a:t>señales</a:t>
            </a:r>
            <a:r>
              <a:rPr lang="en-US" dirty="0"/>
              <a:t> </a:t>
            </a:r>
            <a:r>
              <a:rPr lang="en-US" dirty="0" err="1"/>
              <a:t>en</a:t>
            </a:r>
            <a:r>
              <a:rPr lang="en-US" dirty="0"/>
              <a:t> una sola </a:t>
            </a:r>
            <a:r>
              <a:rPr lang="en-US" dirty="0" err="1"/>
              <a:t>señal</a:t>
            </a:r>
            <a:r>
              <a:rPr lang="en-US" dirty="0"/>
              <a:t>.</a:t>
            </a:r>
          </a:p>
          <a:p>
            <a:pPr algn="just"/>
            <a:r>
              <a:rPr lang="en-US" dirty="0"/>
              <a:t>El </a:t>
            </a:r>
            <a:r>
              <a:rPr lang="en-US" dirty="0" err="1"/>
              <a:t>bloque</a:t>
            </a:r>
            <a:r>
              <a:rPr lang="en-US" dirty="0"/>
              <a:t> WDM Add and </a:t>
            </a:r>
            <a:r>
              <a:rPr lang="en-US" dirty="0" err="1"/>
              <a:t>Dropp</a:t>
            </a:r>
            <a:r>
              <a:rPr lang="en-US" dirty="0"/>
              <a:t> </a:t>
            </a:r>
            <a:r>
              <a:rPr lang="en-US" dirty="0" err="1"/>
              <a:t>nos</a:t>
            </a:r>
            <a:r>
              <a:rPr lang="en-US" dirty="0"/>
              <a:t> </a:t>
            </a:r>
            <a:r>
              <a:rPr lang="en-US" dirty="0" err="1"/>
              <a:t>permite</a:t>
            </a:r>
            <a:r>
              <a:rPr lang="en-US" dirty="0"/>
              <a:t> </a:t>
            </a:r>
            <a:r>
              <a:rPr lang="en-US" dirty="0" err="1"/>
              <a:t>obtener</a:t>
            </a:r>
            <a:r>
              <a:rPr lang="en-US" dirty="0"/>
              <a:t> una </a:t>
            </a:r>
            <a:r>
              <a:rPr lang="en-US" dirty="0" err="1"/>
              <a:t>señal</a:t>
            </a:r>
            <a:r>
              <a:rPr lang="en-US" dirty="0"/>
              <a:t> a una </a:t>
            </a:r>
            <a:r>
              <a:rPr lang="en-US" dirty="0" err="1"/>
              <a:t>frecuencia</a:t>
            </a:r>
            <a:r>
              <a:rPr lang="en-US" dirty="0"/>
              <a:t> </a:t>
            </a:r>
            <a:r>
              <a:rPr lang="en-US" dirty="0" err="1"/>
              <a:t>específica</a:t>
            </a:r>
            <a:r>
              <a:rPr lang="en-US" dirty="0"/>
              <a:t> y al </a:t>
            </a:r>
            <a:r>
              <a:rPr lang="en-US" dirty="0" err="1"/>
              <a:t>mismo</a:t>
            </a:r>
            <a:r>
              <a:rPr lang="en-US" dirty="0"/>
              <a:t> </a:t>
            </a:r>
            <a:r>
              <a:rPr lang="en-US" dirty="0" err="1"/>
              <a:t>tiempo</a:t>
            </a:r>
            <a:r>
              <a:rPr lang="en-US" dirty="0"/>
              <a:t> se </a:t>
            </a:r>
            <a:r>
              <a:rPr lang="en-US" dirty="0" err="1"/>
              <a:t>puede</a:t>
            </a:r>
            <a:r>
              <a:rPr lang="en-US" dirty="0"/>
              <a:t> </a:t>
            </a:r>
            <a:r>
              <a:rPr lang="en-US" dirty="0" err="1"/>
              <a:t>enviar</a:t>
            </a:r>
            <a:r>
              <a:rPr lang="en-US" dirty="0"/>
              <a:t> una </a:t>
            </a:r>
            <a:r>
              <a:rPr lang="en-US" dirty="0" err="1"/>
              <a:t>señal</a:t>
            </a:r>
            <a:r>
              <a:rPr lang="en-US" dirty="0"/>
              <a:t> a la </a:t>
            </a:r>
            <a:r>
              <a:rPr lang="en-US" dirty="0" err="1"/>
              <a:t>misma</a:t>
            </a:r>
            <a:r>
              <a:rPr lang="en-US" dirty="0"/>
              <a:t> o </a:t>
            </a:r>
            <a:r>
              <a:rPr lang="en-US" dirty="0" err="1"/>
              <a:t>distinta</a:t>
            </a:r>
            <a:r>
              <a:rPr lang="en-US" dirty="0"/>
              <a:t> </a:t>
            </a:r>
            <a:r>
              <a:rPr lang="en-US" dirty="0" err="1"/>
              <a:t>frecuencia</a:t>
            </a:r>
            <a:r>
              <a:rPr lang="en-US" dirty="0"/>
              <a:t> </a:t>
            </a:r>
          </a:p>
          <a:p>
            <a:endParaRPr lang="es-EC" dirty="0"/>
          </a:p>
        </p:txBody>
      </p:sp>
      <p:pic>
        <p:nvPicPr>
          <p:cNvPr id="7" name="Picture 6" descr="Diagram, schematic&#10;&#10;Description automatically generated">
            <a:extLst>
              <a:ext uri="{FF2B5EF4-FFF2-40B4-BE49-F238E27FC236}">
                <a16:creationId xmlns:a16="http://schemas.microsoft.com/office/drawing/2014/main" id="{8CB867F2-2781-4B3B-8385-229F8B4898D5}"/>
              </a:ext>
            </a:extLst>
          </p:cNvPr>
          <p:cNvPicPr>
            <a:picLocks noChangeAspect="1"/>
          </p:cNvPicPr>
          <p:nvPr/>
        </p:nvPicPr>
        <p:blipFill>
          <a:blip r:embed="rId2"/>
          <a:stretch>
            <a:fillRect/>
          </a:stretch>
        </p:blipFill>
        <p:spPr>
          <a:xfrm>
            <a:off x="6208082" y="904819"/>
            <a:ext cx="5221611" cy="2049482"/>
          </a:xfrm>
          <a:prstGeom prst="rect">
            <a:avLst/>
          </a:prstGeom>
        </p:spPr>
      </p:pic>
      <p:sp>
        <p:nvSpPr>
          <p:cNvPr id="1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9" name="Picture 8">
            <a:extLst>
              <a:ext uri="{FF2B5EF4-FFF2-40B4-BE49-F238E27FC236}">
                <a16:creationId xmlns:a16="http://schemas.microsoft.com/office/drawing/2014/main" id="{CBDE1E0E-CF30-4CBF-BB02-E7FA2745385B}"/>
              </a:ext>
            </a:extLst>
          </p:cNvPr>
          <p:cNvPicPr>
            <a:picLocks noChangeAspect="1"/>
          </p:cNvPicPr>
          <p:nvPr/>
        </p:nvPicPr>
        <p:blipFill>
          <a:blip r:embed="rId3"/>
          <a:stretch>
            <a:fillRect/>
          </a:stretch>
        </p:blipFill>
        <p:spPr>
          <a:xfrm>
            <a:off x="7107470" y="3161683"/>
            <a:ext cx="3518052" cy="2620405"/>
          </a:xfrm>
          <a:prstGeom prst="rect">
            <a:avLst/>
          </a:prstGeom>
        </p:spPr>
      </p:pic>
    </p:spTree>
    <p:extLst>
      <p:ext uri="{BB962C8B-B14F-4D97-AF65-F5344CB8AC3E}">
        <p14:creationId xmlns:p14="http://schemas.microsoft.com/office/powerpoint/2010/main" val="2805872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E4A511-E83A-41CB-A992-383E10994F71}"/>
              </a:ext>
            </a:extLst>
          </p:cNvPr>
          <p:cNvSpPr>
            <a:spLocks noGrp="1"/>
          </p:cNvSpPr>
          <p:nvPr>
            <p:ph type="title"/>
          </p:nvPr>
        </p:nvSpPr>
        <p:spPr>
          <a:xfrm>
            <a:off x="758952" y="758951"/>
            <a:ext cx="4782039" cy="1966747"/>
          </a:xfrm>
        </p:spPr>
        <p:txBody>
          <a:bodyPr anchor="ctr">
            <a:normAutofit/>
          </a:bodyPr>
          <a:lstStyle/>
          <a:p>
            <a:r>
              <a:rPr lang="en-US" dirty="0" err="1"/>
              <a:t>Fibra</a:t>
            </a:r>
            <a:r>
              <a:rPr lang="en-US" dirty="0"/>
              <a:t> </a:t>
            </a:r>
            <a:r>
              <a:rPr lang="en-US" dirty="0" err="1"/>
              <a:t>óptica</a:t>
            </a:r>
            <a:r>
              <a:rPr lang="en-US" dirty="0"/>
              <a:t> </a:t>
            </a:r>
            <a:endParaRPr lang="es-EC" dirty="0"/>
          </a:p>
        </p:txBody>
      </p:sp>
      <p:cxnSp>
        <p:nvCxnSpPr>
          <p:cNvPr id="12" name="Straight Connector 11">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44FF66-CD19-4BE5-B04E-612BF6778D02}"/>
              </a:ext>
            </a:extLst>
          </p:cNvPr>
          <p:cNvSpPr>
            <a:spLocks noGrp="1"/>
          </p:cNvSpPr>
          <p:nvPr>
            <p:ph idx="1"/>
          </p:nvPr>
        </p:nvSpPr>
        <p:spPr>
          <a:xfrm>
            <a:off x="758826" y="3161684"/>
            <a:ext cx="4782166" cy="2620405"/>
          </a:xfrm>
        </p:spPr>
        <p:txBody>
          <a:bodyPr>
            <a:normAutofit/>
          </a:bodyPr>
          <a:lstStyle/>
          <a:p>
            <a:r>
              <a:rPr lang="en-US" dirty="0"/>
              <a:t>Para </a:t>
            </a:r>
            <a:r>
              <a:rPr lang="en-US" dirty="0" err="1"/>
              <a:t>el</a:t>
            </a:r>
            <a:r>
              <a:rPr lang="en-US" dirty="0"/>
              <a:t> </a:t>
            </a:r>
            <a:r>
              <a:rPr lang="en-US" dirty="0" err="1"/>
              <a:t>caso</a:t>
            </a:r>
            <a:r>
              <a:rPr lang="en-US" dirty="0"/>
              <a:t> de la </a:t>
            </a:r>
            <a:r>
              <a:rPr lang="en-US" dirty="0" err="1"/>
              <a:t>fibra</a:t>
            </a:r>
            <a:r>
              <a:rPr lang="en-US" dirty="0"/>
              <a:t> </a:t>
            </a:r>
            <a:r>
              <a:rPr lang="en-US" dirty="0" err="1"/>
              <a:t>óptica</a:t>
            </a:r>
            <a:r>
              <a:rPr lang="en-US" dirty="0"/>
              <a:t> se </a:t>
            </a:r>
            <a:r>
              <a:rPr lang="en-US" dirty="0" err="1"/>
              <a:t>optó</a:t>
            </a:r>
            <a:r>
              <a:rPr lang="en-US" dirty="0"/>
              <a:t> por un </a:t>
            </a:r>
            <a:r>
              <a:rPr lang="en-US" dirty="0" err="1"/>
              <a:t>esquema</a:t>
            </a:r>
            <a:r>
              <a:rPr lang="en-US" dirty="0"/>
              <a:t> de </a:t>
            </a:r>
            <a:r>
              <a:rPr lang="en-US" dirty="0" err="1"/>
              <a:t>compensación</a:t>
            </a:r>
            <a:r>
              <a:rPr lang="en-US" dirty="0"/>
              <a:t> </a:t>
            </a:r>
            <a:r>
              <a:rPr lang="en-US" dirty="0" err="1"/>
              <a:t>simétrico</a:t>
            </a:r>
            <a:r>
              <a:rPr lang="en-US" dirty="0"/>
              <a:t>, </a:t>
            </a:r>
            <a:r>
              <a:rPr lang="en-US" dirty="0" err="1"/>
              <a:t>esto</a:t>
            </a:r>
            <a:r>
              <a:rPr lang="en-US" dirty="0"/>
              <a:t> con </a:t>
            </a:r>
            <a:r>
              <a:rPr lang="en-US" dirty="0" err="1"/>
              <a:t>el</a:t>
            </a:r>
            <a:r>
              <a:rPr lang="en-US" dirty="0"/>
              <a:t> </a:t>
            </a:r>
            <a:r>
              <a:rPr lang="en-US" dirty="0" err="1"/>
              <a:t>propósito</a:t>
            </a:r>
            <a:r>
              <a:rPr lang="en-US" dirty="0"/>
              <a:t> de los </a:t>
            </a:r>
            <a:r>
              <a:rPr lang="en-US" dirty="0" err="1"/>
              <a:t>efectos</a:t>
            </a:r>
            <a:r>
              <a:rPr lang="en-US" dirty="0"/>
              <a:t> de dispersion </a:t>
            </a:r>
            <a:r>
              <a:rPr lang="en-US" dirty="0" err="1"/>
              <a:t>en</a:t>
            </a:r>
            <a:r>
              <a:rPr lang="en-US" dirty="0"/>
              <a:t> la </a:t>
            </a:r>
            <a:r>
              <a:rPr lang="en-US" dirty="0" err="1"/>
              <a:t>fibra</a:t>
            </a:r>
            <a:r>
              <a:rPr lang="en-US" dirty="0"/>
              <a:t> </a:t>
            </a:r>
            <a:r>
              <a:rPr lang="en-US" dirty="0" err="1"/>
              <a:t>óptica</a:t>
            </a:r>
            <a:r>
              <a:rPr lang="en-US" dirty="0"/>
              <a:t> </a:t>
            </a:r>
            <a:r>
              <a:rPr lang="en-US" dirty="0" err="1"/>
              <a:t>sean</a:t>
            </a:r>
            <a:r>
              <a:rPr lang="en-US" dirty="0"/>
              <a:t> </a:t>
            </a:r>
            <a:r>
              <a:rPr lang="en-US" dirty="0" err="1"/>
              <a:t>mitigados</a:t>
            </a:r>
            <a:r>
              <a:rPr lang="en-US" dirty="0"/>
              <a:t>.</a:t>
            </a:r>
          </a:p>
          <a:p>
            <a:endParaRPr lang="es-EC" dirty="0"/>
          </a:p>
        </p:txBody>
      </p:sp>
      <p:pic>
        <p:nvPicPr>
          <p:cNvPr id="5" name="Picture 4" descr="Diagram, schematic&#10;&#10;Description automatically generated">
            <a:extLst>
              <a:ext uri="{FF2B5EF4-FFF2-40B4-BE49-F238E27FC236}">
                <a16:creationId xmlns:a16="http://schemas.microsoft.com/office/drawing/2014/main" id="{7171FE26-1CC6-401D-BE13-D6EE94FD0FB3}"/>
              </a:ext>
            </a:extLst>
          </p:cNvPr>
          <p:cNvPicPr>
            <a:picLocks noChangeAspect="1"/>
          </p:cNvPicPr>
          <p:nvPr/>
        </p:nvPicPr>
        <p:blipFill>
          <a:blip r:embed="rId2"/>
          <a:stretch>
            <a:fillRect/>
          </a:stretch>
        </p:blipFill>
        <p:spPr>
          <a:xfrm>
            <a:off x="6111747" y="758951"/>
            <a:ext cx="5509497" cy="1776811"/>
          </a:xfrm>
          <a:prstGeom prst="rect">
            <a:avLst/>
          </a:prstGeom>
        </p:spPr>
      </p:pic>
      <p:sp>
        <p:nvSpPr>
          <p:cNvPr id="1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7" name="Picture 6">
            <a:extLst>
              <a:ext uri="{FF2B5EF4-FFF2-40B4-BE49-F238E27FC236}">
                <a16:creationId xmlns:a16="http://schemas.microsoft.com/office/drawing/2014/main" id="{5861C959-10A4-49A8-9822-308AC245CBCD}"/>
              </a:ext>
            </a:extLst>
          </p:cNvPr>
          <p:cNvPicPr>
            <a:picLocks noChangeAspect="1"/>
          </p:cNvPicPr>
          <p:nvPr/>
        </p:nvPicPr>
        <p:blipFill>
          <a:blip r:embed="rId3"/>
          <a:stretch>
            <a:fillRect/>
          </a:stretch>
        </p:blipFill>
        <p:spPr>
          <a:xfrm>
            <a:off x="7577235" y="2861472"/>
            <a:ext cx="2483303" cy="2921533"/>
          </a:xfrm>
          <a:prstGeom prst="rect">
            <a:avLst/>
          </a:prstGeom>
        </p:spPr>
      </p:pic>
    </p:spTree>
    <p:extLst>
      <p:ext uri="{BB962C8B-B14F-4D97-AF65-F5344CB8AC3E}">
        <p14:creationId xmlns:p14="http://schemas.microsoft.com/office/powerpoint/2010/main" val="2507884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BA6F16-5E91-413D-9D83-2860ED69EC7B}"/>
              </a:ext>
            </a:extLst>
          </p:cNvPr>
          <p:cNvSpPr>
            <a:spLocks noGrp="1"/>
          </p:cNvSpPr>
          <p:nvPr>
            <p:ph type="title"/>
          </p:nvPr>
        </p:nvSpPr>
        <p:spPr>
          <a:xfrm>
            <a:off x="758952" y="420625"/>
            <a:ext cx="10667998" cy="1326814"/>
          </a:xfrm>
        </p:spPr>
        <p:txBody>
          <a:bodyPr anchor="ctr">
            <a:normAutofit/>
          </a:bodyPr>
          <a:lstStyle/>
          <a:p>
            <a:r>
              <a:rPr lang="en-US" dirty="0" err="1"/>
              <a:t>Controlador</a:t>
            </a:r>
            <a:r>
              <a:rPr lang="en-US" dirty="0"/>
              <a:t> del </a:t>
            </a:r>
            <a:r>
              <a:rPr lang="en-US" dirty="0" err="1"/>
              <a:t>anillo</a:t>
            </a:r>
            <a:endParaRPr lang="es-EC" dirty="0"/>
          </a:p>
        </p:txBody>
      </p:sp>
      <p:cxnSp>
        <p:nvCxnSpPr>
          <p:cNvPr id="12" name="Straight Connector 11">
            <a:extLst>
              <a:ext uri="{FF2B5EF4-FFF2-40B4-BE49-F238E27FC236}">
                <a16:creationId xmlns:a16="http://schemas.microsoft.com/office/drawing/2014/main" id="{4D5E13B1-3A31-47C7-8474-7A3DE6006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3888" y="1976039"/>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Diagram, schematic&#10;&#10;Description automatically generated">
            <a:extLst>
              <a:ext uri="{FF2B5EF4-FFF2-40B4-BE49-F238E27FC236}">
                <a16:creationId xmlns:a16="http://schemas.microsoft.com/office/drawing/2014/main" id="{76BB8CFD-71BD-471C-A9D8-2B0B7ABEA751}"/>
              </a:ext>
            </a:extLst>
          </p:cNvPr>
          <p:cNvPicPr>
            <a:picLocks noChangeAspect="1"/>
          </p:cNvPicPr>
          <p:nvPr/>
        </p:nvPicPr>
        <p:blipFill>
          <a:blip r:embed="rId2"/>
          <a:stretch>
            <a:fillRect/>
          </a:stretch>
        </p:blipFill>
        <p:spPr>
          <a:xfrm>
            <a:off x="1189569" y="2369489"/>
            <a:ext cx="5914468" cy="3409517"/>
          </a:xfrm>
          <a:prstGeom prst="rect">
            <a:avLst/>
          </a:prstGeom>
        </p:spPr>
      </p:pic>
      <p:sp>
        <p:nvSpPr>
          <p:cNvPr id="3" name="Content Placeholder 2">
            <a:extLst>
              <a:ext uri="{FF2B5EF4-FFF2-40B4-BE49-F238E27FC236}">
                <a16:creationId xmlns:a16="http://schemas.microsoft.com/office/drawing/2014/main" id="{FCF12EA9-D0CA-4351-893F-E17DF678AC0F}"/>
              </a:ext>
            </a:extLst>
          </p:cNvPr>
          <p:cNvSpPr>
            <a:spLocks noGrp="1"/>
          </p:cNvSpPr>
          <p:nvPr>
            <p:ph idx="1"/>
          </p:nvPr>
        </p:nvSpPr>
        <p:spPr>
          <a:xfrm>
            <a:off x="7888666" y="2202302"/>
            <a:ext cx="3541205" cy="3579788"/>
          </a:xfrm>
        </p:spPr>
        <p:txBody>
          <a:bodyPr>
            <a:normAutofit/>
          </a:bodyPr>
          <a:lstStyle/>
          <a:p>
            <a:pPr algn="just"/>
            <a:r>
              <a:rPr lang="en-US" dirty="0"/>
              <a:t>El </a:t>
            </a:r>
            <a:r>
              <a:rPr lang="en-US" dirty="0" err="1"/>
              <a:t>bloque</a:t>
            </a:r>
            <a:r>
              <a:rPr lang="en-US" dirty="0"/>
              <a:t> Optical Ring Controller es </a:t>
            </a:r>
            <a:r>
              <a:rPr lang="en-US" dirty="0" err="1"/>
              <a:t>el</a:t>
            </a:r>
            <a:r>
              <a:rPr lang="en-US" dirty="0"/>
              <a:t> </a:t>
            </a:r>
            <a:r>
              <a:rPr lang="en-US" dirty="0" err="1"/>
              <a:t>más</a:t>
            </a:r>
            <a:r>
              <a:rPr lang="en-US" dirty="0"/>
              <a:t> </a:t>
            </a:r>
            <a:r>
              <a:rPr lang="en-US" dirty="0" err="1"/>
              <a:t>importante</a:t>
            </a:r>
            <a:r>
              <a:rPr lang="en-US" dirty="0"/>
              <a:t> </a:t>
            </a:r>
            <a:r>
              <a:rPr lang="en-US" dirty="0" err="1"/>
              <a:t>ya</a:t>
            </a:r>
            <a:r>
              <a:rPr lang="en-US" dirty="0"/>
              <a:t> que </a:t>
            </a:r>
            <a:r>
              <a:rPr lang="en-US" dirty="0" err="1"/>
              <a:t>nos</a:t>
            </a:r>
            <a:r>
              <a:rPr lang="en-US" dirty="0"/>
              <a:t> </a:t>
            </a:r>
            <a:r>
              <a:rPr lang="en-US" dirty="0" err="1"/>
              <a:t>permita</a:t>
            </a:r>
            <a:r>
              <a:rPr lang="en-US" dirty="0"/>
              <a:t> </a:t>
            </a:r>
            <a:r>
              <a:rPr lang="en-US" dirty="0" err="1"/>
              <a:t>conectar</a:t>
            </a:r>
            <a:r>
              <a:rPr lang="en-US" dirty="0"/>
              <a:t> los </a:t>
            </a:r>
            <a:r>
              <a:rPr lang="en-US" dirty="0" err="1"/>
              <a:t>diferentes</a:t>
            </a:r>
            <a:r>
              <a:rPr lang="en-US" dirty="0"/>
              <a:t> </a:t>
            </a:r>
            <a:r>
              <a:rPr lang="en-US" dirty="0" err="1"/>
              <a:t>nodos</a:t>
            </a:r>
            <a:r>
              <a:rPr lang="en-US" dirty="0"/>
              <a:t> y </a:t>
            </a:r>
            <a:r>
              <a:rPr lang="en-US" dirty="0" err="1"/>
              <a:t>segmentos</a:t>
            </a:r>
            <a:r>
              <a:rPr lang="en-US" dirty="0"/>
              <a:t> de </a:t>
            </a:r>
            <a:r>
              <a:rPr lang="en-US" dirty="0" err="1"/>
              <a:t>fibra</a:t>
            </a:r>
            <a:r>
              <a:rPr lang="en-US" dirty="0"/>
              <a:t> </a:t>
            </a:r>
            <a:r>
              <a:rPr lang="en-US" dirty="0" err="1"/>
              <a:t>óptica</a:t>
            </a:r>
            <a:r>
              <a:rPr lang="en-US" dirty="0"/>
              <a:t> para </a:t>
            </a:r>
            <a:r>
              <a:rPr lang="en-US" dirty="0" err="1"/>
              <a:t>así</a:t>
            </a:r>
            <a:r>
              <a:rPr lang="en-US" dirty="0"/>
              <a:t> </a:t>
            </a:r>
            <a:r>
              <a:rPr lang="en-US" dirty="0" err="1"/>
              <a:t>conseguir</a:t>
            </a:r>
            <a:r>
              <a:rPr lang="en-US" dirty="0"/>
              <a:t> la </a:t>
            </a:r>
            <a:r>
              <a:rPr lang="en-US" dirty="0" err="1"/>
              <a:t>topología</a:t>
            </a:r>
            <a:r>
              <a:rPr lang="en-US" dirty="0"/>
              <a:t> </a:t>
            </a:r>
            <a:r>
              <a:rPr lang="en-US" dirty="0" err="1"/>
              <a:t>tipo</a:t>
            </a:r>
            <a:r>
              <a:rPr lang="en-US" dirty="0"/>
              <a:t> </a:t>
            </a:r>
            <a:r>
              <a:rPr lang="en-US" dirty="0" err="1"/>
              <a:t>anillo</a:t>
            </a:r>
            <a:r>
              <a:rPr lang="en-US" dirty="0"/>
              <a:t>.</a:t>
            </a:r>
            <a:endParaRPr lang="es-EC" dirty="0"/>
          </a:p>
        </p:txBody>
      </p:sp>
      <p:sp>
        <p:nvSpPr>
          <p:cNvPr id="1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05271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099606-8C6F-4832-A770-B1F1A8D425D0}"/>
              </a:ext>
            </a:extLst>
          </p:cNvPr>
          <p:cNvSpPr>
            <a:spLocks noGrp="1"/>
          </p:cNvSpPr>
          <p:nvPr>
            <p:ph type="title"/>
          </p:nvPr>
        </p:nvSpPr>
        <p:spPr>
          <a:xfrm>
            <a:off x="758952" y="420625"/>
            <a:ext cx="10667998" cy="1326814"/>
          </a:xfrm>
        </p:spPr>
        <p:txBody>
          <a:bodyPr anchor="ctr">
            <a:normAutofit/>
          </a:bodyPr>
          <a:lstStyle/>
          <a:p>
            <a:r>
              <a:rPr lang="en-US" sz="4700" err="1"/>
              <a:t>Implementación</a:t>
            </a:r>
            <a:r>
              <a:rPr lang="en-US" sz="4700"/>
              <a:t> de la </a:t>
            </a:r>
            <a:r>
              <a:rPr lang="en-US" sz="4700" err="1"/>
              <a:t>topología</a:t>
            </a:r>
            <a:r>
              <a:rPr lang="en-US" sz="4700"/>
              <a:t> </a:t>
            </a:r>
            <a:r>
              <a:rPr lang="en-US" sz="4700" err="1"/>
              <a:t>tipo</a:t>
            </a:r>
            <a:r>
              <a:rPr lang="en-US" sz="4700"/>
              <a:t> </a:t>
            </a:r>
            <a:r>
              <a:rPr lang="en-US" sz="4700" err="1"/>
              <a:t>anillo</a:t>
            </a:r>
            <a:endParaRPr lang="es-EC" sz="4700"/>
          </a:p>
        </p:txBody>
      </p:sp>
      <p:cxnSp>
        <p:nvCxnSpPr>
          <p:cNvPr id="14" name="Straight Connector 13">
            <a:extLst>
              <a:ext uri="{FF2B5EF4-FFF2-40B4-BE49-F238E27FC236}">
                <a16:creationId xmlns:a16="http://schemas.microsoft.com/office/drawing/2014/main" id="{4D5E13B1-3A31-47C7-8474-7A3DE6006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3888" y="1976039"/>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Diagram, schematic&#10;&#10;Description automatically generated">
            <a:extLst>
              <a:ext uri="{FF2B5EF4-FFF2-40B4-BE49-F238E27FC236}">
                <a16:creationId xmlns:a16="http://schemas.microsoft.com/office/drawing/2014/main" id="{B8E995C0-7FC2-41DE-9D07-83F6E3C789DA}"/>
              </a:ext>
            </a:extLst>
          </p:cNvPr>
          <p:cNvPicPr>
            <a:picLocks noChangeAspect="1"/>
          </p:cNvPicPr>
          <p:nvPr/>
        </p:nvPicPr>
        <p:blipFill>
          <a:blip r:embed="rId2"/>
          <a:stretch>
            <a:fillRect/>
          </a:stretch>
        </p:blipFill>
        <p:spPr>
          <a:xfrm>
            <a:off x="2660035" y="2204640"/>
            <a:ext cx="6190049" cy="3899731"/>
          </a:xfrm>
          <a:prstGeom prst="rect">
            <a:avLst/>
          </a:prstGeom>
        </p:spPr>
      </p:pic>
      <p:sp>
        <p:nvSpPr>
          <p:cNvPr id="1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25971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9A191-62EE-4A86-8FF9-6794BC3C5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llos de planos">
            <a:extLst>
              <a:ext uri="{FF2B5EF4-FFF2-40B4-BE49-F238E27FC236}">
                <a16:creationId xmlns:a16="http://schemas.microsoft.com/office/drawing/2014/main" id="{773004EC-DFD0-4099-834F-5DE4E1EFFCCD}"/>
              </a:ext>
            </a:extLst>
          </p:cNvPr>
          <p:cNvPicPr>
            <a:picLocks noChangeAspect="1"/>
          </p:cNvPicPr>
          <p:nvPr/>
        </p:nvPicPr>
        <p:blipFill rotWithShape="1">
          <a:blip r:embed="rId2">
            <a:duotone>
              <a:schemeClr val="bg2">
                <a:shade val="45000"/>
                <a:satMod val="135000"/>
              </a:schemeClr>
              <a:prstClr val="white"/>
            </a:duotone>
            <a:alphaModFix amt="40000"/>
          </a:blip>
          <a:srcRect t="1299" b="1443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222F81D-28CB-42CB-9961-602C33F65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A20E15-1152-48DD-8ACB-255EA359A491}"/>
              </a:ext>
            </a:extLst>
          </p:cNvPr>
          <p:cNvSpPr>
            <a:spLocks noGrp="1"/>
          </p:cNvSpPr>
          <p:nvPr>
            <p:ph type="title"/>
          </p:nvPr>
        </p:nvSpPr>
        <p:spPr>
          <a:xfrm>
            <a:off x="759716" y="2851011"/>
            <a:ext cx="3831335" cy="1012809"/>
          </a:xfrm>
        </p:spPr>
        <p:txBody>
          <a:bodyPr>
            <a:normAutofit/>
          </a:bodyPr>
          <a:lstStyle/>
          <a:p>
            <a:r>
              <a:rPr lang="en-US" dirty="0"/>
              <a:t>Simulacion</a:t>
            </a:r>
            <a:endParaRPr lang="es-EC" dirty="0"/>
          </a:p>
        </p:txBody>
      </p:sp>
      <p:cxnSp>
        <p:nvCxnSpPr>
          <p:cNvPr id="13" name="Straight Connector 12">
            <a:extLst>
              <a:ext uri="{FF2B5EF4-FFF2-40B4-BE49-F238E27FC236}">
                <a16:creationId xmlns:a16="http://schemas.microsoft.com/office/drawing/2014/main" id="{081E1E49-F752-49CA-BFF6-1303B0A8AA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B25D8F-539A-4716-856F-AC3BD336C971}"/>
              </a:ext>
            </a:extLst>
          </p:cNvPr>
          <p:cNvSpPr>
            <a:spLocks noGrp="1"/>
          </p:cNvSpPr>
          <p:nvPr>
            <p:ph idx="1"/>
          </p:nvPr>
        </p:nvSpPr>
        <p:spPr>
          <a:xfrm>
            <a:off x="5232992" y="3205015"/>
            <a:ext cx="6197007" cy="1317609"/>
          </a:xfrm>
        </p:spPr>
        <p:txBody>
          <a:bodyPr>
            <a:normAutofit/>
          </a:bodyPr>
          <a:lstStyle/>
          <a:p>
            <a:pPr marL="0" indent="0" algn="ctr">
              <a:buNone/>
            </a:pPr>
            <a:r>
              <a:rPr lang="es-EC" sz="2800" dirty="0"/>
              <a:t>PRESENTACIÓN EN OPTISYSTEM</a:t>
            </a:r>
          </a:p>
        </p:txBody>
      </p:sp>
      <p:sp>
        <p:nvSpPr>
          <p:cNvPr id="15" name="Freeform 6">
            <a:extLst>
              <a:ext uri="{FF2B5EF4-FFF2-40B4-BE49-F238E27FC236}">
                <a16:creationId xmlns:a16="http://schemas.microsoft.com/office/drawing/2014/main" id="{4E75910E-4112-4447-8981-4CA7ACEF9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75760261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1" name="Straight Connector 1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78545DC-18BB-4BAC-BBF3-BDBBB428F513}"/>
              </a:ext>
            </a:extLst>
          </p:cNvPr>
          <p:cNvSpPr>
            <a:spLocks noGrp="1"/>
          </p:cNvSpPr>
          <p:nvPr>
            <p:ph type="title"/>
          </p:nvPr>
        </p:nvSpPr>
        <p:spPr>
          <a:xfrm>
            <a:off x="1462016" y="788533"/>
            <a:ext cx="9267968" cy="2732687"/>
          </a:xfrm>
        </p:spPr>
        <p:txBody>
          <a:bodyPr vert="horz" lIns="91440" tIns="45720" rIns="91440" bIns="45720" rtlCol="0" anchor="b">
            <a:normAutofit/>
          </a:bodyPr>
          <a:lstStyle/>
          <a:p>
            <a:pPr algn="ctr"/>
            <a:r>
              <a:rPr lang="en-US" sz="7200" dirty="0" err="1"/>
              <a:t>Implementación</a:t>
            </a:r>
            <a:r>
              <a:rPr lang="en-US" sz="7200" dirty="0"/>
              <a:t> de la </a:t>
            </a:r>
            <a:r>
              <a:rPr lang="en-US" sz="7200" dirty="0" err="1"/>
              <a:t>topología</a:t>
            </a:r>
            <a:r>
              <a:rPr lang="en-US" sz="7200" dirty="0"/>
              <a:t> </a:t>
            </a:r>
            <a:r>
              <a:rPr lang="en-US" sz="7200" dirty="0" err="1"/>
              <a:t>tipo</a:t>
            </a:r>
            <a:r>
              <a:rPr lang="en-US" sz="7200" dirty="0"/>
              <a:t> </a:t>
            </a:r>
            <a:r>
              <a:rPr lang="en-US" sz="7200" dirty="0" err="1"/>
              <a:t>cadena</a:t>
            </a:r>
            <a:r>
              <a:rPr lang="en-US" sz="7200" dirty="0"/>
              <a:t> </a:t>
            </a:r>
          </a:p>
        </p:txBody>
      </p:sp>
      <p:cxnSp>
        <p:nvCxnSpPr>
          <p:cNvPr id="15" name="Straight Connector 14">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3842963"/>
            <a:ext cx="777240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7"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968376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A447CC-4812-4BD7-87AE-A48B09C51307}"/>
              </a:ext>
            </a:extLst>
          </p:cNvPr>
          <p:cNvSpPr>
            <a:spLocks noGrp="1"/>
          </p:cNvSpPr>
          <p:nvPr>
            <p:ph type="title"/>
          </p:nvPr>
        </p:nvSpPr>
        <p:spPr>
          <a:xfrm>
            <a:off x="1935480" y="758952"/>
            <a:ext cx="8321040" cy="1855475"/>
          </a:xfrm>
        </p:spPr>
        <p:txBody>
          <a:bodyPr anchor="ctr">
            <a:normAutofit/>
          </a:bodyPr>
          <a:lstStyle/>
          <a:p>
            <a:pPr algn="ctr"/>
            <a:r>
              <a:rPr lang="en-US" dirty="0" err="1"/>
              <a:t>Introducción</a:t>
            </a:r>
            <a:endParaRPr lang="es-EC" dirty="0"/>
          </a:p>
        </p:txBody>
      </p:sp>
      <p:cxnSp>
        <p:nvCxnSpPr>
          <p:cNvPr id="10" name="Straight Connector 9">
            <a:extLst>
              <a:ext uri="{FF2B5EF4-FFF2-40B4-BE49-F238E27FC236}">
                <a16:creationId xmlns:a16="http://schemas.microsoft.com/office/drawing/2014/main" id="{8BD593FB-2EA4-4795-AC37-1F9E8954E4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981200" y="2936160"/>
            <a:ext cx="8229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0C8EF17-BAF5-4EA0-A29D-D6E76D68E9DD}"/>
              </a:ext>
            </a:extLst>
          </p:cNvPr>
          <p:cNvSpPr>
            <a:spLocks noGrp="1"/>
          </p:cNvSpPr>
          <p:nvPr>
            <p:ph idx="1"/>
          </p:nvPr>
        </p:nvSpPr>
        <p:spPr>
          <a:xfrm>
            <a:off x="1935417" y="3257894"/>
            <a:ext cx="8321167" cy="2524195"/>
          </a:xfrm>
        </p:spPr>
        <p:txBody>
          <a:bodyPr>
            <a:normAutofit/>
          </a:bodyPr>
          <a:lstStyle/>
          <a:p>
            <a:pPr marL="0" indent="0" algn="just">
              <a:buNone/>
            </a:pPr>
            <a:r>
              <a:rPr lang="en-US" dirty="0"/>
              <a:t>De </a:t>
            </a:r>
            <a:r>
              <a:rPr lang="en-US" dirty="0" err="1"/>
              <a:t>manera</a:t>
            </a:r>
            <a:r>
              <a:rPr lang="en-US" dirty="0"/>
              <a:t> general una </a:t>
            </a:r>
            <a:r>
              <a:rPr lang="en-US" dirty="0" err="1"/>
              <a:t>topología</a:t>
            </a:r>
            <a:r>
              <a:rPr lang="en-US" dirty="0"/>
              <a:t> de red se define </a:t>
            </a:r>
            <a:r>
              <a:rPr lang="en-US" dirty="0" err="1"/>
              <a:t>como</a:t>
            </a:r>
            <a:r>
              <a:rPr lang="en-US" dirty="0"/>
              <a:t> la </a:t>
            </a:r>
            <a:r>
              <a:rPr lang="en-US" dirty="0" err="1"/>
              <a:t>disposición</a:t>
            </a:r>
            <a:r>
              <a:rPr lang="en-US" dirty="0"/>
              <a:t> </a:t>
            </a:r>
            <a:r>
              <a:rPr lang="en-US" dirty="0" err="1"/>
              <a:t>física</a:t>
            </a:r>
            <a:r>
              <a:rPr lang="en-US" dirty="0"/>
              <a:t> de </a:t>
            </a:r>
            <a:r>
              <a:rPr lang="en-US" dirty="0" err="1"/>
              <a:t>elementos</a:t>
            </a:r>
            <a:r>
              <a:rPr lang="en-US" dirty="0"/>
              <a:t>, </a:t>
            </a:r>
            <a:r>
              <a:rPr lang="en-US" dirty="0" err="1"/>
              <a:t>nodos</a:t>
            </a:r>
            <a:r>
              <a:rPr lang="en-US" dirty="0"/>
              <a:t> y </a:t>
            </a:r>
            <a:r>
              <a:rPr lang="en-US" dirty="0" err="1"/>
              <a:t>conexiones</a:t>
            </a:r>
            <a:r>
              <a:rPr lang="en-US" dirty="0"/>
              <a:t> que </a:t>
            </a:r>
            <a:r>
              <a:rPr lang="en-US" dirty="0" err="1"/>
              <a:t>componen</a:t>
            </a:r>
            <a:r>
              <a:rPr lang="en-US" dirty="0"/>
              <a:t> un </a:t>
            </a:r>
            <a:r>
              <a:rPr lang="en-US" dirty="0" err="1"/>
              <a:t>sistemas</a:t>
            </a:r>
            <a:r>
              <a:rPr lang="en-US" dirty="0"/>
              <a:t> de </a:t>
            </a:r>
            <a:r>
              <a:rPr lang="en-US" dirty="0" err="1"/>
              <a:t>comunicaciones</a:t>
            </a:r>
            <a:r>
              <a:rPr lang="en-US" dirty="0"/>
              <a:t>, </a:t>
            </a:r>
            <a:r>
              <a:rPr lang="en-US" dirty="0" err="1"/>
              <a:t>este</a:t>
            </a:r>
            <a:r>
              <a:rPr lang="en-US" dirty="0"/>
              <a:t> </a:t>
            </a:r>
            <a:r>
              <a:rPr lang="en-US" dirty="0" err="1"/>
              <a:t>sistema</a:t>
            </a:r>
            <a:r>
              <a:rPr lang="en-US" dirty="0"/>
              <a:t> </a:t>
            </a:r>
            <a:r>
              <a:rPr lang="en-US" dirty="0" err="1"/>
              <a:t>puede</a:t>
            </a:r>
            <a:r>
              <a:rPr lang="en-US" dirty="0"/>
              <a:t> </a:t>
            </a:r>
            <a:r>
              <a:rPr lang="en-US" dirty="0" err="1"/>
              <a:t>estar</a:t>
            </a:r>
            <a:r>
              <a:rPr lang="en-US" dirty="0"/>
              <a:t> </a:t>
            </a:r>
            <a:r>
              <a:rPr lang="en-US" dirty="0" err="1"/>
              <a:t>constituido</a:t>
            </a:r>
            <a:r>
              <a:rPr lang="en-US" dirty="0"/>
              <a:t> de routers, switches, </a:t>
            </a:r>
            <a:r>
              <a:rPr lang="en-US" dirty="0" err="1"/>
              <a:t>transmisores</a:t>
            </a:r>
            <a:r>
              <a:rPr lang="en-US" dirty="0"/>
              <a:t>, </a:t>
            </a:r>
            <a:r>
              <a:rPr lang="en-US" dirty="0" err="1"/>
              <a:t>multiplexores</a:t>
            </a:r>
            <a:r>
              <a:rPr lang="en-US" dirty="0"/>
              <a:t>, </a:t>
            </a:r>
            <a:r>
              <a:rPr lang="en-US" dirty="0" err="1"/>
              <a:t>demultiplexores</a:t>
            </a:r>
            <a:r>
              <a:rPr lang="en-US" dirty="0"/>
              <a:t>, </a:t>
            </a:r>
            <a:r>
              <a:rPr lang="en-US" dirty="0" err="1"/>
              <a:t>amplificadores</a:t>
            </a:r>
            <a:r>
              <a:rPr lang="en-US" dirty="0"/>
              <a:t>, cable UTP, </a:t>
            </a:r>
            <a:r>
              <a:rPr lang="en-US" dirty="0" err="1"/>
              <a:t>fibra</a:t>
            </a:r>
            <a:r>
              <a:rPr lang="en-US" dirty="0"/>
              <a:t> </a:t>
            </a:r>
            <a:r>
              <a:rPr lang="en-US" dirty="0" err="1"/>
              <a:t>óptica</a:t>
            </a:r>
            <a:r>
              <a:rPr lang="en-US" dirty="0"/>
              <a:t>, entre </a:t>
            </a:r>
            <a:r>
              <a:rPr lang="en-US" dirty="0" err="1"/>
              <a:t>otros</a:t>
            </a:r>
            <a:r>
              <a:rPr lang="en-US" dirty="0"/>
              <a:t>.</a:t>
            </a:r>
          </a:p>
          <a:p>
            <a:pPr marL="0" indent="0" algn="just">
              <a:buNone/>
            </a:pPr>
            <a:r>
              <a:rPr lang="en-US" dirty="0"/>
              <a:t>Una </a:t>
            </a:r>
            <a:r>
              <a:rPr lang="en-US" dirty="0" err="1"/>
              <a:t>topología</a:t>
            </a:r>
            <a:r>
              <a:rPr lang="en-US" dirty="0"/>
              <a:t> de red se </a:t>
            </a:r>
            <a:r>
              <a:rPr lang="en-US" dirty="0" err="1"/>
              <a:t>puede</a:t>
            </a:r>
            <a:r>
              <a:rPr lang="en-US" dirty="0"/>
              <a:t> </a:t>
            </a:r>
            <a:r>
              <a:rPr lang="en-US" dirty="0" err="1"/>
              <a:t>definir</a:t>
            </a:r>
            <a:r>
              <a:rPr lang="en-US" dirty="0"/>
              <a:t> de dos </a:t>
            </a:r>
            <a:r>
              <a:rPr lang="en-US" dirty="0" err="1"/>
              <a:t>maneras</a:t>
            </a:r>
            <a:r>
              <a:rPr lang="en-US" dirty="0"/>
              <a:t>: </a:t>
            </a:r>
            <a:r>
              <a:rPr lang="en-US" dirty="0" err="1"/>
              <a:t>topología</a:t>
            </a:r>
            <a:r>
              <a:rPr lang="en-US" dirty="0"/>
              <a:t> </a:t>
            </a:r>
            <a:r>
              <a:rPr lang="en-US" dirty="0" err="1"/>
              <a:t>física</a:t>
            </a:r>
            <a:r>
              <a:rPr lang="en-US" dirty="0"/>
              <a:t> y </a:t>
            </a:r>
            <a:r>
              <a:rPr lang="en-US" dirty="0" err="1"/>
              <a:t>topología</a:t>
            </a:r>
            <a:r>
              <a:rPr lang="en-US" dirty="0"/>
              <a:t> </a:t>
            </a:r>
            <a:r>
              <a:rPr lang="en-US" dirty="0" err="1"/>
              <a:t>lógica</a:t>
            </a:r>
            <a:r>
              <a:rPr lang="en-US" dirty="0"/>
              <a:t>.</a:t>
            </a:r>
            <a:endParaRPr lang="es-EC" dirty="0"/>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9830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3A7F-53B1-4DEE-8B30-16B369894549}"/>
              </a:ext>
            </a:extLst>
          </p:cNvPr>
          <p:cNvSpPr>
            <a:spLocks noGrp="1"/>
          </p:cNvSpPr>
          <p:nvPr>
            <p:ph type="title"/>
          </p:nvPr>
        </p:nvSpPr>
        <p:spPr>
          <a:xfrm>
            <a:off x="633176" y="806925"/>
            <a:ext cx="4782039" cy="1966747"/>
          </a:xfrm>
        </p:spPr>
        <p:txBody>
          <a:bodyPr anchor="ctr">
            <a:normAutofit/>
          </a:bodyPr>
          <a:lstStyle/>
          <a:p>
            <a:pPr algn="ctr"/>
            <a:r>
              <a:rPr lang="en-US" dirty="0" err="1"/>
              <a:t>Transmisor</a:t>
            </a:r>
            <a:endParaRPr lang="es-EC" dirty="0"/>
          </a:p>
        </p:txBody>
      </p:sp>
      <p:sp>
        <p:nvSpPr>
          <p:cNvPr id="3" name="Content Placeholder 2">
            <a:extLst>
              <a:ext uri="{FF2B5EF4-FFF2-40B4-BE49-F238E27FC236}">
                <a16:creationId xmlns:a16="http://schemas.microsoft.com/office/drawing/2014/main" id="{2052B0A3-A916-4162-9C46-A89A9548257C}"/>
              </a:ext>
            </a:extLst>
          </p:cNvPr>
          <p:cNvSpPr>
            <a:spLocks noGrp="1"/>
          </p:cNvSpPr>
          <p:nvPr>
            <p:ph idx="1"/>
          </p:nvPr>
        </p:nvSpPr>
        <p:spPr>
          <a:xfrm>
            <a:off x="253700" y="3177320"/>
            <a:ext cx="5540992" cy="3292123"/>
          </a:xfrm>
        </p:spPr>
        <p:txBody>
          <a:bodyPr>
            <a:normAutofit/>
          </a:bodyPr>
          <a:lstStyle/>
          <a:p>
            <a:pPr marL="0" indent="0" algn="just">
              <a:buNone/>
            </a:pPr>
            <a:r>
              <a:rPr lang="es-ES" dirty="0"/>
              <a:t>El bloque de transmisión conta de:</a:t>
            </a:r>
          </a:p>
          <a:p>
            <a:pPr marL="0" indent="0" algn="just">
              <a:buNone/>
            </a:pPr>
            <a:r>
              <a:rPr lang="es-ES" dirty="0"/>
              <a:t>CW </a:t>
            </a:r>
            <a:r>
              <a:rPr lang="es-ES" dirty="0" err="1"/>
              <a:t>Lser</a:t>
            </a:r>
            <a:r>
              <a:rPr lang="es-ES" dirty="0"/>
              <a:t> Array: Este componente es una matriz de láseres CW</a:t>
            </a:r>
          </a:p>
          <a:p>
            <a:pPr marL="0" indent="0" algn="just">
              <a:buNone/>
            </a:pPr>
            <a:r>
              <a:rPr lang="es-ES" dirty="0"/>
              <a:t>Se envía 4 señales separadas 2 [nm] entre estas con una potencia de 0 dBm. </a:t>
            </a:r>
          </a:p>
        </p:txBody>
      </p:sp>
      <p:pic>
        <p:nvPicPr>
          <p:cNvPr id="5" name="Imagen 4">
            <a:extLst>
              <a:ext uri="{FF2B5EF4-FFF2-40B4-BE49-F238E27FC236}">
                <a16:creationId xmlns:a16="http://schemas.microsoft.com/office/drawing/2014/main" id="{85657010-E75F-48FC-ABDB-71CC32D7B76A}"/>
              </a:ext>
            </a:extLst>
          </p:cNvPr>
          <p:cNvPicPr>
            <a:picLocks noChangeAspect="1"/>
          </p:cNvPicPr>
          <p:nvPr/>
        </p:nvPicPr>
        <p:blipFill>
          <a:blip r:embed="rId2"/>
          <a:stretch>
            <a:fillRect/>
          </a:stretch>
        </p:blipFill>
        <p:spPr>
          <a:xfrm>
            <a:off x="6318664" y="913007"/>
            <a:ext cx="5240160" cy="4573393"/>
          </a:xfrm>
          <a:prstGeom prst="rect">
            <a:avLst/>
          </a:prstGeom>
        </p:spPr>
      </p:pic>
    </p:spTree>
    <p:extLst>
      <p:ext uri="{BB962C8B-B14F-4D97-AF65-F5344CB8AC3E}">
        <p14:creationId xmlns:p14="http://schemas.microsoft.com/office/powerpoint/2010/main" val="2918069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B97A-3890-4FA5-88D8-F516D80C6C50}"/>
              </a:ext>
            </a:extLst>
          </p:cNvPr>
          <p:cNvSpPr>
            <a:spLocks noGrp="1"/>
          </p:cNvSpPr>
          <p:nvPr>
            <p:ph type="title"/>
          </p:nvPr>
        </p:nvSpPr>
        <p:spPr>
          <a:xfrm>
            <a:off x="758952" y="758951"/>
            <a:ext cx="4782039" cy="1966747"/>
          </a:xfrm>
        </p:spPr>
        <p:txBody>
          <a:bodyPr anchor="ctr">
            <a:normAutofit/>
          </a:bodyPr>
          <a:lstStyle/>
          <a:p>
            <a:r>
              <a:rPr lang="en-US" dirty="0" err="1"/>
              <a:t>Línea</a:t>
            </a:r>
            <a:r>
              <a:rPr lang="en-US" dirty="0"/>
              <a:t> de </a:t>
            </a:r>
            <a:r>
              <a:rPr lang="en-US" dirty="0" err="1"/>
              <a:t>transmisión</a:t>
            </a:r>
            <a:endParaRPr lang="es-EC" dirty="0"/>
          </a:p>
        </p:txBody>
      </p:sp>
      <p:sp>
        <p:nvSpPr>
          <p:cNvPr id="3" name="Content Placeholder 2">
            <a:extLst>
              <a:ext uri="{FF2B5EF4-FFF2-40B4-BE49-F238E27FC236}">
                <a16:creationId xmlns:a16="http://schemas.microsoft.com/office/drawing/2014/main" id="{B297A2A5-5F39-4FCE-A0A0-71FF46AFDA83}"/>
              </a:ext>
            </a:extLst>
          </p:cNvPr>
          <p:cNvSpPr>
            <a:spLocks noGrp="1"/>
          </p:cNvSpPr>
          <p:nvPr>
            <p:ph idx="1"/>
          </p:nvPr>
        </p:nvSpPr>
        <p:spPr>
          <a:xfrm>
            <a:off x="5540990" y="246334"/>
            <a:ext cx="6041409" cy="2801666"/>
          </a:xfrm>
        </p:spPr>
        <p:txBody>
          <a:bodyPr>
            <a:normAutofit/>
          </a:bodyPr>
          <a:lstStyle/>
          <a:p>
            <a:pPr marL="0" indent="0" algn="just">
              <a:lnSpc>
                <a:spcPct val="100000"/>
              </a:lnSpc>
              <a:buNone/>
            </a:pPr>
            <a:r>
              <a:rPr lang="es-ES" sz="1700" dirty="0"/>
              <a:t>La parte de la conexión de la fibra consta de los siguientes bloques</a:t>
            </a:r>
          </a:p>
          <a:p>
            <a:pPr algn="just">
              <a:lnSpc>
                <a:spcPct val="100000"/>
              </a:lnSpc>
            </a:pPr>
            <a:r>
              <a:rPr lang="es-ES" sz="1700" dirty="0"/>
              <a:t>Fibra de longitud de 10 [km]</a:t>
            </a:r>
          </a:p>
          <a:p>
            <a:pPr algn="just">
              <a:lnSpc>
                <a:spcPct val="100000"/>
              </a:lnSpc>
            </a:pPr>
            <a:r>
              <a:rPr lang="es-ES" sz="1700" dirty="0"/>
              <a:t>Bloque base OADM</a:t>
            </a:r>
          </a:p>
          <a:p>
            <a:pPr algn="just">
              <a:lnSpc>
                <a:spcPct val="100000"/>
              </a:lnSpc>
            </a:pPr>
            <a:r>
              <a:rPr lang="es-ES" sz="1700" dirty="0"/>
              <a:t>FBG refleja 1548 nm (datos)</a:t>
            </a:r>
          </a:p>
          <a:p>
            <a:pPr algn="just">
              <a:lnSpc>
                <a:spcPct val="100000"/>
              </a:lnSpc>
            </a:pPr>
            <a:r>
              <a:rPr lang="es-ES" sz="1700" dirty="0"/>
              <a:t>Multiplexores ideales</a:t>
            </a:r>
          </a:p>
          <a:p>
            <a:pPr algn="just">
              <a:lnSpc>
                <a:spcPct val="100000"/>
              </a:lnSpc>
            </a:pPr>
            <a:r>
              <a:rPr lang="es-ES" sz="1700" dirty="0"/>
              <a:t>Laser a 1546 nm con potencia de 0 dBm</a:t>
            </a:r>
          </a:p>
        </p:txBody>
      </p:sp>
      <p:pic>
        <p:nvPicPr>
          <p:cNvPr id="5" name="Imagen 4">
            <a:extLst>
              <a:ext uri="{FF2B5EF4-FFF2-40B4-BE49-F238E27FC236}">
                <a16:creationId xmlns:a16="http://schemas.microsoft.com/office/drawing/2014/main" id="{1581CD70-D91D-44CA-8D89-0280A5FCEAF5}"/>
              </a:ext>
            </a:extLst>
          </p:cNvPr>
          <p:cNvPicPr>
            <a:picLocks noChangeAspect="1"/>
          </p:cNvPicPr>
          <p:nvPr/>
        </p:nvPicPr>
        <p:blipFill>
          <a:blip r:embed="rId2"/>
          <a:stretch>
            <a:fillRect/>
          </a:stretch>
        </p:blipFill>
        <p:spPr>
          <a:xfrm>
            <a:off x="1236475" y="3462838"/>
            <a:ext cx="9719049" cy="3043126"/>
          </a:xfrm>
          <a:prstGeom prst="rect">
            <a:avLst/>
          </a:prstGeom>
        </p:spPr>
      </p:pic>
    </p:spTree>
    <p:extLst>
      <p:ext uri="{BB962C8B-B14F-4D97-AF65-F5344CB8AC3E}">
        <p14:creationId xmlns:p14="http://schemas.microsoft.com/office/powerpoint/2010/main" val="3797233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D6B06-CEF4-4881-8237-A511F99177DB}"/>
              </a:ext>
            </a:extLst>
          </p:cNvPr>
          <p:cNvSpPr>
            <a:spLocks noGrp="1"/>
          </p:cNvSpPr>
          <p:nvPr>
            <p:ph type="title"/>
          </p:nvPr>
        </p:nvSpPr>
        <p:spPr>
          <a:xfrm>
            <a:off x="758952" y="758951"/>
            <a:ext cx="4782039" cy="1966747"/>
          </a:xfrm>
        </p:spPr>
        <p:txBody>
          <a:bodyPr anchor="ctr">
            <a:normAutofit/>
          </a:bodyPr>
          <a:lstStyle/>
          <a:p>
            <a:r>
              <a:rPr lang="en-US" dirty="0"/>
              <a:t>Receptor </a:t>
            </a:r>
            <a:endParaRPr lang="es-EC" dirty="0"/>
          </a:p>
        </p:txBody>
      </p:sp>
      <p:sp>
        <p:nvSpPr>
          <p:cNvPr id="3" name="Content Placeholder 2">
            <a:extLst>
              <a:ext uri="{FF2B5EF4-FFF2-40B4-BE49-F238E27FC236}">
                <a16:creationId xmlns:a16="http://schemas.microsoft.com/office/drawing/2014/main" id="{FBE50061-562E-416F-A655-9271148AEFE4}"/>
              </a:ext>
            </a:extLst>
          </p:cNvPr>
          <p:cNvSpPr>
            <a:spLocks noGrp="1"/>
          </p:cNvSpPr>
          <p:nvPr>
            <p:ph idx="1"/>
          </p:nvPr>
        </p:nvSpPr>
        <p:spPr>
          <a:xfrm>
            <a:off x="427521" y="3182905"/>
            <a:ext cx="5113469" cy="3419809"/>
          </a:xfrm>
        </p:spPr>
        <p:txBody>
          <a:bodyPr>
            <a:normAutofit/>
          </a:bodyPr>
          <a:lstStyle/>
          <a:p>
            <a:pPr marL="0" indent="0" algn="just">
              <a:lnSpc>
                <a:spcPct val="100000"/>
              </a:lnSpc>
              <a:buNone/>
            </a:pPr>
            <a:r>
              <a:rPr lang="es-ES" sz="1400" dirty="0"/>
              <a:t>En la parte de recepción el bloque </a:t>
            </a:r>
            <a:r>
              <a:rPr lang="es-ES" sz="1400" dirty="0" err="1"/>
              <a:t>Demux</a:t>
            </a:r>
            <a:r>
              <a:rPr lang="es-ES" sz="1400" dirty="0"/>
              <a:t> 4x1 separa la señal envía en sus respectivas longitudes de onda para ser recuperadas mediante el FBG y el receptor óptico, mismo que permite mediante bloques ópticos analizar la señal, el diagrama de BER, espectro, bits, etc.</a:t>
            </a:r>
          </a:p>
          <a:p>
            <a:pPr marL="0" indent="0" algn="just">
              <a:lnSpc>
                <a:spcPct val="100000"/>
              </a:lnSpc>
              <a:buNone/>
            </a:pPr>
            <a:endParaRPr lang="es-ES" sz="1400" dirty="0"/>
          </a:p>
          <a:p>
            <a:pPr marL="0" indent="0">
              <a:lnSpc>
                <a:spcPct val="100000"/>
              </a:lnSpc>
              <a:buNone/>
            </a:pPr>
            <a:r>
              <a:rPr lang="en-US" sz="1400" dirty="0"/>
              <a:t> </a:t>
            </a:r>
            <a:endParaRPr lang="es-EC" sz="1400" dirty="0"/>
          </a:p>
        </p:txBody>
      </p:sp>
      <p:pic>
        <p:nvPicPr>
          <p:cNvPr id="5" name="Imagen 4">
            <a:extLst>
              <a:ext uri="{FF2B5EF4-FFF2-40B4-BE49-F238E27FC236}">
                <a16:creationId xmlns:a16="http://schemas.microsoft.com/office/drawing/2014/main" id="{007D15AF-B84D-4E4F-9EA1-0D1E52AB40C6}"/>
              </a:ext>
            </a:extLst>
          </p:cNvPr>
          <p:cNvPicPr>
            <a:picLocks noChangeAspect="1"/>
          </p:cNvPicPr>
          <p:nvPr/>
        </p:nvPicPr>
        <p:blipFill>
          <a:blip r:embed="rId2"/>
          <a:stretch>
            <a:fillRect/>
          </a:stretch>
        </p:blipFill>
        <p:spPr>
          <a:xfrm>
            <a:off x="5540990" y="1625567"/>
            <a:ext cx="6086475" cy="4310012"/>
          </a:xfrm>
          <a:prstGeom prst="rect">
            <a:avLst/>
          </a:prstGeom>
        </p:spPr>
      </p:pic>
    </p:spTree>
    <p:extLst>
      <p:ext uri="{BB962C8B-B14F-4D97-AF65-F5344CB8AC3E}">
        <p14:creationId xmlns:p14="http://schemas.microsoft.com/office/powerpoint/2010/main" val="101397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9606-8C6F-4832-A770-B1F1A8D425D0}"/>
              </a:ext>
            </a:extLst>
          </p:cNvPr>
          <p:cNvSpPr>
            <a:spLocks noGrp="1"/>
          </p:cNvSpPr>
          <p:nvPr>
            <p:ph type="title"/>
          </p:nvPr>
        </p:nvSpPr>
        <p:spPr>
          <a:xfrm>
            <a:off x="758952" y="420625"/>
            <a:ext cx="10667998" cy="1326814"/>
          </a:xfrm>
        </p:spPr>
        <p:txBody>
          <a:bodyPr anchor="ctr">
            <a:normAutofit/>
          </a:bodyPr>
          <a:lstStyle/>
          <a:p>
            <a:r>
              <a:rPr lang="en-US" sz="4700" dirty="0" err="1"/>
              <a:t>Implementación</a:t>
            </a:r>
            <a:r>
              <a:rPr lang="en-US" sz="4700" dirty="0"/>
              <a:t> de la </a:t>
            </a:r>
            <a:r>
              <a:rPr lang="en-US" sz="4700" dirty="0" err="1"/>
              <a:t>topología</a:t>
            </a:r>
            <a:r>
              <a:rPr lang="en-US" sz="4700" dirty="0"/>
              <a:t> </a:t>
            </a:r>
            <a:r>
              <a:rPr lang="en-US" sz="4700" dirty="0" err="1"/>
              <a:t>tipo</a:t>
            </a:r>
            <a:r>
              <a:rPr lang="en-US" sz="4700" dirty="0"/>
              <a:t> </a:t>
            </a:r>
            <a:r>
              <a:rPr lang="en-US" sz="4700" dirty="0" err="1"/>
              <a:t>cadena</a:t>
            </a:r>
            <a:endParaRPr lang="es-EC" sz="4700" dirty="0"/>
          </a:p>
        </p:txBody>
      </p:sp>
      <p:pic>
        <p:nvPicPr>
          <p:cNvPr id="5" name="Imagen 4">
            <a:extLst>
              <a:ext uri="{FF2B5EF4-FFF2-40B4-BE49-F238E27FC236}">
                <a16:creationId xmlns:a16="http://schemas.microsoft.com/office/drawing/2014/main" id="{973D16D4-937A-47F3-AC19-A3AC57113ED6}"/>
              </a:ext>
            </a:extLst>
          </p:cNvPr>
          <p:cNvPicPr>
            <a:picLocks noChangeAspect="1"/>
          </p:cNvPicPr>
          <p:nvPr/>
        </p:nvPicPr>
        <p:blipFill>
          <a:blip r:embed="rId2"/>
          <a:stretch>
            <a:fillRect/>
          </a:stretch>
        </p:blipFill>
        <p:spPr>
          <a:xfrm>
            <a:off x="0" y="1644301"/>
            <a:ext cx="12192000" cy="4793073"/>
          </a:xfrm>
          <a:prstGeom prst="rect">
            <a:avLst/>
          </a:prstGeom>
        </p:spPr>
      </p:pic>
    </p:spTree>
    <p:extLst>
      <p:ext uri="{BB962C8B-B14F-4D97-AF65-F5344CB8AC3E}">
        <p14:creationId xmlns:p14="http://schemas.microsoft.com/office/powerpoint/2010/main" val="1198402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1" name="Straight Connector 1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78545DC-18BB-4BAC-BBF3-BDBBB428F513}"/>
              </a:ext>
            </a:extLst>
          </p:cNvPr>
          <p:cNvSpPr>
            <a:spLocks noGrp="1"/>
          </p:cNvSpPr>
          <p:nvPr>
            <p:ph type="title"/>
          </p:nvPr>
        </p:nvSpPr>
        <p:spPr>
          <a:xfrm>
            <a:off x="1462016" y="788533"/>
            <a:ext cx="9267968" cy="2732687"/>
          </a:xfrm>
        </p:spPr>
        <p:txBody>
          <a:bodyPr vert="horz" lIns="91440" tIns="45720" rIns="91440" bIns="45720" rtlCol="0" anchor="b">
            <a:normAutofit/>
          </a:bodyPr>
          <a:lstStyle/>
          <a:p>
            <a:pPr algn="ctr"/>
            <a:r>
              <a:rPr lang="en-US" sz="7200" dirty="0" err="1"/>
              <a:t>Implementación</a:t>
            </a:r>
            <a:r>
              <a:rPr lang="en-US" sz="7200" dirty="0"/>
              <a:t> de la </a:t>
            </a:r>
            <a:r>
              <a:rPr lang="en-US" sz="7200" dirty="0" err="1"/>
              <a:t>topología</a:t>
            </a:r>
            <a:r>
              <a:rPr lang="en-US" sz="7200" dirty="0"/>
              <a:t> </a:t>
            </a:r>
            <a:r>
              <a:rPr lang="en-US" sz="7200" dirty="0" err="1"/>
              <a:t>tipo</a:t>
            </a:r>
            <a:r>
              <a:rPr lang="en-US" sz="7200" dirty="0"/>
              <a:t> </a:t>
            </a:r>
            <a:r>
              <a:rPr lang="en-US" sz="7200" dirty="0" err="1"/>
              <a:t>estrella</a:t>
            </a:r>
            <a:r>
              <a:rPr lang="en-US" sz="7200" dirty="0"/>
              <a:t> </a:t>
            </a:r>
          </a:p>
        </p:txBody>
      </p:sp>
      <p:cxnSp>
        <p:nvCxnSpPr>
          <p:cNvPr id="15" name="Straight Connector 14">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3842963"/>
            <a:ext cx="777240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7"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316148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03A7F-53B1-4DEE-8B30-16B369894549}"/>
              </a:ext>
            </a:extLst>
          </p:cNvPr>
          <p:cNvSpPr>
            <a:spLocks noGrp="1"/>
          </p:cNvSpPr>
          <p:nvPr>
            <p:ph type="title"/>
          </p:nvPr>
        </p:nvSpPr>
        <p:spPr>
          <a:xfrm>
            <a:off x="633176" y="806925"/>
            <a:ext cx="4782039" cy="1966747"/>
          </a:xfrm>
        </p:spPr>
        <p:txBody>
          <a:bodyPr anchor="ctr">
            <a:normAutofit/>
          </a:bodyPr>
          <a:lstStyle/>
          <a:p>
            <a:pPr algn="ctr"/>
            <a:r>
              <a:rPr lang="en-US" dirty="0" err="1"/>
              <a:t>Transmisor</a:t>
            </a:r>
            <a:endParaRPr lang="es-EC" dirty="0"/>
          </a:p>
        </p:txBody>
      </p:sp>
      <p:cxnSp>
        <p:nvCxnSpPr>
          <p:cNvPr id="14" name="Straight Connector 13">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052B0A3-A916-4162-9C46-A89A9548257C}"/>
              </a:ext>
            </a:extLst>
          </p:cNvPr>
          <p:cNvSpPr>
            <a:spLocks noGrp="1"/>
          </p:cNvSpPr>
          <p:nvPr>
            <p:ph idx="1"/>
          </p:nvPr>
        </p:nvSpPr>
        <p:spPr>
          <a:xfrm>
            <a:off x="253700" y="3177320"/>
            <a:ext cx="5540992" cy="3292123"/>
          </a:xfrm>
        </p:spPr>
        <p:txBody>
          <a:bodyPr>
            <a:normAutofit fontScale="85000" lnSpcReduction="10000"/>
          </a:bodyPr>
          <a:lstStyle/>
          <a:p>
            <a:pPr marL="0" indent="0" algn="just">
              <a:buNone/>
            </a:pPr>
            <a:r>
              <a:rPr lang="es-ES" dirty="0"/>
              <a:t>Se hace uso de un transmisor WDM que envía 4 señales separadas 0.8 [nm] entre estas con una potencia de -20 dBm. </a:t>
            </a:r>
          </a:p>
          <a:p>
            <a:pPr algn="just"/>
            <a:r>
              <a:rPr lang="es-ES" dirty="0"/>
              <a:t>La primera trabaja a 1545 [nm]</a:t>
            </a:r>
          </a:p>
          <a:p>
            <a:pPr algn="just"/>
            <a:r>
              <a:rPr lang="es-ES" dirty="0"/>
              <a:t>La segunda a 1545.8 [nm]</a:t>
            </a:r>
          </a:p>
          <a:p>
            <a:pPr algn="just"/>
            <a:r>
              <a:rPr lang="es-ES" dirty="0"/>
              <a:t>La tercera a 1546.6 [nm]</a:t>
            </a:r>
          </a:p>
          <a:p>
            <a:pPr algn="just"/>
            <a:r>
              <a:rPr lang="es-ES" dirty="0"/>
              <a:t>La última a 1547.4 [nm]</a:t>
            </a:r>
          </a:p>
          <a:p>
            <a:pPr marL="0" indent="0" algn="just">
              <a:buNone/>
            </a:pPr>
            <a:endParaRPr lang="es-ES" dirty="0"/>
          </a:p>
          <a:p>
            <a:pPr marL="0" indent="0" algn="just">
              <a:buNone/>
            </a:pPr>
            <a:r>
              <a:rPr lang="es-ES" dirty="0"/>
              <a:t>El </a:t>
            </a:r>
            <a:r>
              <a:rPr lang="es-ES" dirty="0" err="1"/>
              <a:t>mux</a:t>
            </a:r>
            <a:r>
              <a:rPr lang="es-ES" dirty="0"/>
              <a:t> 4x1 WDM multiplexa y envía todas las señales en un solo medio.</a:t>
            </a:r>
            <a:endParaRPr lang="es-EC" dirty="0"/>
          </a:p>
        </p:txBody>
      </p:sp>
      <p:sp>
        <p:nvSpPr>
          <p:cNvPr id="1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8" name="Imagen 7">
            <a:extLst>
              <a:ext uri="{FF2B5EF4-FFF2-40B4-BE49-F238E27FC236}">
                <a16:creationId xmlns:a16="http://schemas.microsoft.com/office/drawing/2014/main" id="{92035998-7BDF-4953-9F99-3AA044EC07D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96000" y="727031"/>
            <a:ext cx="5179130" cy="5403937"/>
          </a:xfrm>
          <a:prstGeom prst="rect">
            <a:avLst/>
          </a:prstGeom>
          <a:noFill/>
          <a:ln>
            <a:noFill/>
          </a:ln>
        </p:spPr>
      </p:pic>
    </p:spTree>
    <p:extLst>
      <p:ext uri="{BB962C8B-B14F-4D97-AF65-F5344CB8AC3E}">
        <p14:creationId xmlns:p14="http://schemas.microsoft.com/office/powerpoint/2010/main" val="553230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3B97A-3890-4FA5-88D8-F516D80C6C50}"/>
              </a:ext>
            </a:extLst>
          </p:cNvPr>
          <p:cNvSpPr>
            <a:spLocks noGrp="1"/>
          </p:cNvSpPr>
          <p:nvPr>
            <p:ph type="title"/>
          </p:nvPr>
        </p:nvSpPr>
        <p:spPr>
          <a:xfrm>
            <a:off x="758952" y="758951"/>
            <a:ext cx="4782039" cy="1966747"/>
          </a:xfrm>
        </p:spPr>
        <p:txBody>
          <a:bodyPr anchor="ctr">
            <a:normAutofit/>
          </a:bodyPr>
          <a:lstStyle/>
          <a:p>
            <a:r>
              <a:rPr lang="en-US" dirty="0" err="1"/>
              <a:t>Línea</a:t>
            </a:r>
            <a:r>
              <a:rPr lang="en-US" dirty="0"/>
              <a:t> de </a:t>
            </a:r>
            <a:r>
              <a:rPr lang="en-US" dirty="0" err="1"/>
              <a:t>transmisión</a:t>
            </a:r>
            <a:endParaRPr lang="es-EC" dirty="0"/>
          </a:p>
        </p:txBody>
      </p:sp>
      <p:cxnSp>
        <p:nvCxnSpPr>
          <p:cNvPr id="12" name="Straight Connector 11">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297A2A5-5F39-4FCE-A0A0-71FF46AFDA83}"/>
              </a:ext>
            </a:extLst>
          </p:cNvPr>
          <p:cNvSpPr>
            <a:spLocks noGrp="1"/>
          </p:cNvSpPr>
          <p:nvPr>
            <p:ph idx="1"/>
          </p:nvPr>
        </p:nvSpPr>
        <p:spPr>
          <a:xfrm>
            <a:off x="191456" y="3161685"/>
            <a:ext cx="5301928" cy="3441029"/>
          </a:xfrm>
        </p:spPr>
        <p:txBody>
          <a:bodyPr>
            <a:normAutofit lnSpcReduction="10000"/>
          </a:bodyPr>
          <a:lstStyle/>
          <a:p>
            <a:pPr marL="0" indent="0" algn="just">
              <a:lnSpc>
                <a:spcPct val="100000"/>
              </a:lnSpc>
              <a:buNone/>
            </a:pPr>
            <a:r>
              <a:rPr lang="es-ES" sz="1700" dirty="0"/>
              <a:t>La parte de la conexión de la fibra consta de los siguientes bloques:</a:t>
            </a:r>
          </a:p>
          <a:p>
            <a:pPr marL="0" indent="0" algn="just">
              <a:lnSpc>
                <a:spcPct val="100000"/>
              </a:lnSpc>
              <a:buNone/>
            </a:pPr>
            <a:r>
              <a:rPr lang="es-ES" sz="1700" dirty="0"/>
              <a:t>El bloque "</a:t>
            </a:r>
            <a:r>
              <a:rPr lang="es-ES" sz="1700" dirty="0" err="1"/>
              <a:t>pump</a:t>
            </a:r>
            <a:r>
              <a:rPr lang="es-ES" sz="1700" dirty="0"/>
              <a:t> </a:t>
            </a:r>
            <a:r>
              <a:rPr lang="es-ES" sz="1700" dirty="0" err="1"/>
              <a:t>coupler</a:t>
            </a:r>
            <a:r>
              <a:rPr lang="es-ES" sz="1700" dirty="0"/>
              <a:t> </a:t>
            </a:r>
            <a:r>
              <a:rPr lang="es-ES" sz="1700" dirty="0" err="1"/>
              <a:t>co-propagating</a:t>
            </a:r>
            <a:r>
              <a:rPr lang="es-ES" sz="1700" dirty="0"/>
              <a:t>" hace que el láser de bombeo y la luz de señal se introducen en una fibra dopada en la misma dirección, en este caso, una fibra dopada de erbio de longitud 5 [m]. </a:t>
            </a:r>
          </a:p>
          <a:p>
            <a:pPr marL="0" indent="0" algn="just">
              <a:lnSpc>
                <a:spcPct val="100000"/>
              </a:lnSpc>
              <a:buNone/>
            </a:pPr>
            <a:r>
              <a:rPr lang="es-ES" sz="1700" dirty="0"/>
              <a:t>Lo mismo se realiza antes de llegar a recepción para no perder potencia durante el viaje de la señal en la fibra. </a:t>
            </a:r>
          </a:p>
          <a:p>
            <a:pPr marL="0" indent="0" algn="just">
              <a:lnSpc>
                <a:spcPct val="100000"/>
              </a:lnSpc>
              <a:buNone/>
            </a:pPr>
            <a:r>
              <a:rPr lang="es-ES" sz="1700" dirty="0"/>
              <a:t>El láser de bombeo que trabaja a una longitud de onda de 980 [nm] con potencia 100 [</a:t>
            </a:r>
            <a:r>
              <a:rPr lang="es-ES" sz="1700" dirty="0" err="1"/>
              <a:t>mW</a:t>
            </a:r>
            <a:r>
              <a:rPr lang="es-ES" sz="1700" dirty="0"/>
              <a:t>].</a:t>
            </a:r>
          </a:p>
        </p:txBody>
      </p:sp>
      <p:sp>
        <p:nvSpPr>
          <p:cNvPr id="1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8" name="Imagen 7">
            <a:extLst>
              <a:ext uri="{FF2B5EF4-FFF2-40B4-BE49-F238E27FC236}">
                <a16:creationId xmlns:a16="http://schemas.microsoft.com/office/drawing/2014/main" id="{C7F39797-C197-46EF-81FA-34F5B61E264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4840" y="468792"/>
            <a:ext cx="6253895" cy="5385786"/>
          </a:xfrm>
          <a:prstGeom prst="rect">
            <a:avLst/>
          </a:prstGeom>
          <a:noFill/>
          <a:ln>
            <a:noFill/>
          </a:ln>
        </p:spPr>
      </p:pic>
    </p:spTree>
    <p:extLst>
      <p:ext uri="{BB962C8B-B14F-4D97-AF65-F5344CB8AC3E}">
        <p14:creationId xmlns:p14="http://schemas.microsoft.com/office/powerpoint/2010/main" val="4094456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CD6B06-CEF4-4881-8237-A511F99177DB}"/>
              </a:ext>
            </a:extLst>
          </p:cNvPr>
          <p:cNvSpPr>
            <a:spLocks noGrp="1"/>
          </p:cNvSpPr>
          <p:nvPr>
            <p:ph type="title"/>
          </p:nvPr>
        </p:nvSpPr>
        <p:spPr>
          <a:xfrm>
            <a:off x="758952" y="758951"/>
            <a:ext cx="4782039" cy="1966747"/>
          </a:xfrm>
        </p:spPr>
        <p:txBody>
          <a:bodyPr anchor="ctr">
            <a:normAutofit/>
          </a:bodyPr>
          <a:lstStyle/>
          <a:p>
            <a:r>
              <a:rPr lang="en-US" dirty="0"/>
              <a:t>Receptor </a:t>
            </a:r>
            <a:endParaRPr lang="es-EC" dirty="0"/>
          </a:p>
        </p:txBody>
      </p:sp>
      <p:cxnSp>
        <p:nvCxnSpPr>
          <p:cNvPr id="12" name="Straight Connector 11">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BE50061-562E-416F-A655-9271148AEFE4}"/>
              </a:ext>
            </a:extLst>
          </p:cNvPr>
          <p:cNvSpPr>
            <a:spLocks noGrp="1"/>
          </p:cNvSpPr>
          <p:nvPr>
            <p:ph idx="1"/>
          </p:nvPr>
        </p:nvSpPr>
        <p:spPr>
          <a:xfrm>
            <a:off x="427521" y="3182905"/>
            <a:ext cx="5113469" cy="3419809"/>
          </a:xfrm>
        </p:spPr>
        <p:txBody>
          <a:bodyPr>
            <a:normAutofit/>
          </a:bodyPr>
          <a:lstStyle/>
          <a:p>
            <a:pPr marL="0" indent="0" algn="just">
              <a:lnSpc>
                <a:spcPct val="100000"/>
              </a:lnSpc>
              <a:buNone/>
            </a:pPr>
            <a:r>
              <a:rPr lang="es-ES" sz="1400" dirty="0"/>
              <a:t>En la parte de recepción el bloque </a:t>
            </a:r>
            <a:r>
              <a:rPr lang="es-ES" sz="1400" dirty="0" err="1"/>
              <a:t>Demux</a:t>
            </a:r>
            <a:r>
              <a:rPr lang="es-ES" sz="1400" dirty="0"/>
              <a:t> 4x1 separa la señal envía en sus respectivas longitudes de onda para ser recuperadas mediante el receptor óptico, mismo que permite mediante bloques ópticos analizar la señal, el diagrama de BER, espectro, bits, etc.</a:t>
            </a:r>
          </a:p>
          <a:p>
            <a:pPr marL="0" indent="0" algn="just">
              <a:lnSpc>
                <a:spcPct val="100000"/>
              </a:lnSpc>
              <a:buNone/>
            </a:pPr>
            <a:endParaRPr lang="es-ES" sz="1400" dirty="0"/>
          </a:p>
          <a:p>
            <a:pPr marL="0" indent="0" algn="just">
              <a:lnSpc>
                <a:spcPct val="100000"/>
              </a:lnSpc>
              <a:buNone/>
            </a:pPr>
            <a:r>
              <a:rPr lang="es-ES" sz="1400" dirty="0"/>
              <a:t> La señal antes de llegar al receptor viaja en cuatro diferentes fibras correspondientemente, la primera señal viaja en una fibra de 5 [km], la segunda señal viaja en una fibra de 7 [km], la tercera señal viaja en una fibra de 8 [km] y la última señal viaja en una fibra de 9 [km].</a:t>
            </a:r>
          </a:p>
          <a:p>
            <a:pPr marL="0" indent="0">
              <a:lnSpc>
                <a:spcPct val="100000"/>
              </a:lnSpc>
              <a:buNone/>
            </a:pPr>
            <a:r>
              <a:rPr lang="en-US" sz="1400" dirty="0"/>
              <a:t> </a:t>
            </a:r>
            <a:endParaRPr lang="es-EC" sz="1400" dirty="0"/>
          </a:p>
        </p:txBody>
      </p:sp>
      <p:sp>
        <p:nvSpPr>
          <p:cNvPr id="1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8" name="Imagen 7">
            <a:extLst>
              <a:ext uri="{FF2B5EF4-FFF2-40B4-BE49-F238E27FC236}">
                <a16:creationId xmlns:a16="http://schemas.microsoft.com/office/drawing/2014/main" id="{44EF29B7-8DB6-40B0-8205-F965D02F2CC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0471" y="546409"/>
            <a:ext cx="6136833" cy="5272992"/>
          </a:xfrm>
          <a:prstGeom prst="rect">
            <a:avLst/>
          </a:prstGeom>
          <a:noFill/>
          <a:ln>
            <a:noFill/>
          </a:ln>
        </p:spPr>
      </p:pic>
    </p:spTree>
    <p:extLst>
      <p:ext uri="{BB962C8B-B14F-4D97-AF65-F5344CB8AC3E}">
        <p14:creationId xmlns:p14="http://schemas.microsoft.com/office/powerpoint/2010/main" val="1920008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9606-8C6F-4832-A770-B1F1A8D425D0}"/>
              </a:ext>
            </a:extLst>
          </p:cNvPr>
          <p:cNvSpPr>
            <a:spLocks noGrp="1"/>
          </p:cNvSpPr>
          <p:nvPr>
            <p:ph type="title"/>
          </p:nvPr>
        </p:nvSpPr>
        <p:spPr>
          <a:xfrm>
            <a:off x="758952" y="420625"/>
            <a:ext cx="10667998" cy="1326814"/>
          </a:xfrm>
        </p:spPr>
        <p:txBody>
          <a:bodyPr anchor="ctr">
            <a:normAutofit/>
          </a:bodyPr>
          <a:lstStyle/>
          <a:p>
            <a:r>
              <a:rPr lang="en-US" sz="4700" dirty="0" err="1"/>
              <a:t>Implementación</a:t>
            </a:r>
            <a:r>
              <a:rPr lang="en-US" sz="4700" dirty="0"/>
              <a:t> de la </a:t>
            </a:r>
            <a:r>
              <a:rPr lang="en-US" sz="4700" dirty="0" err="1"/>
              <a:t>topología</a:t>
            </a:r>
            <a:r>
              <a:rPr lang="en-US" sz="4700" dirty="0"/>
              <a:t> </a:t>
            </a:r>
            <a:r>
              <a:rPr lang="en-US" sz="4700" dirty="0" err="1"/>
              <a:t>tipo</a:t>
            </a:r>
            <a:r>
              <a:rPr lang="en-US" sz="4700" dirty="0"/>
              <a:t> </a:t>
            </a:r>
            <a:r>
              <a:rPr lang="en-US" sz="4700" dirty="0" err="1"/>
              <a:t>estrella</a:t>
            </a:r>
            <a:endParaRPr lang="es-EC" sz="4700" dirty="0"/>
          </a:p>
        </p:txBody>
      </p:sp>
      <p:pic>
        <p:nvPicPr>
          <p:cNvPr id="4" name="Imagen 3">
            <a:extLst>
              <a:ext uri="{FF2B5EF4-FFF2-40B4-BE49-F238E27FC236}">
                <a16:creationId xmlns:a16="http://schemas.microsoft.com/office/drawing/2014/main" id="{F421A052-360E-4D09-8834-D354E760D8BD}"/>
              </a:ext>
            </a:extLst>
          </p:cNvPr>
          <p:cNvPicPr>
            <a:picLocks noChangeAspect="1"/>
          </p:cNvPicPr>
          <p:nvPr/>
        </p:nvPicPr>
        <p:blipFill>
          <a:blip r:embed="rId2"/>
          <a:stretch>
            <a:fillRect/>
          </a:stretch>
        </p:blipFill>
        <p:spPr>
          <a:xfrm>
            <a:off x="0" y="2091980"/>
            <a:ext cx="12192000" cy="4149794"/>
          </a:xfrm>
          <a:prstGeom prst="rect">
            <a:avLst/>
          </a:prstGeom>
        </p:spPr>
      </p:pic>
    </p:spTree>
    <p:extLst>
      <p:ext uri="{BB962C8B-B14F-4D97-AF65-F5344CB8AC3E}">
        <p14:creationId xmlns:p14="http://schemas.microsoft.com/office/powerpoint/2010/main" val="3802094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9A191-62EE-4A86-8FF9-6794BC3C5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llos de planos">
            <a:extLst>
              <a:ext uri="{FF2B5EF4-FFF2-40B4-BE49-F238E27FC236}">
                <a16:creationId xmlns:a16="http://schemas.microsoft.com/office/drawing/2014/main" id="{773004EC-DFD0-4099-834F-5DE4E1EFFCCD}"/>
              </a:ext>
            </a:extLst>
          </p:cNvPr>
          <p:cNvPicPr>
            <a:picLocks noChangeAspect="1"/>
          </p:cNvPicPr>
          <p:nvPr/>
        </p:nvPicPr>
        <p:blipFill rotWithShape="1">
          <a:blip r:embed="rId2">
            <a:duotone>
              <a:schemeClr val="bg2">
                <a:shade val="45000"/>
                <a:satMod val="135000"/>
              </a:schemeClr>
              <a:prstClr val="white"/>
            </a:duotone>
            <a:alphaModFix amt="40000"/>
          </a:blip>
          <a:srcRect t="1299" b="1443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222F81D-28CB-42CB-9961-602C33F65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A20E15-1152-48DD-8ACB-255EA359A491}"/>
              </a:ext>
            </a:extLst>
          </p:cNvPr>
          <p:cNvSpPr>
            <a:spLocks noGrp="1"/>
          </p:cNvSpPr>
          <p:nvPr>
            <p:ph type="title"/>
          </p:nvPr>
        </p:nvSpPr>
        <p:spPr>
          <a:xfrm>
            <a:off x="759716" y="2851011"/>
            <a:ext cx="3831335" cy="1012809"/>
          </a:xfrm>
        </p:spPr>
        <p:txBody>
          <a:bodyPr>
            <a:normAutofit/>
          </a:bodyPr>
          <a:lstStyle/>
          <a:p>
            <a:r>
              <a:rPr lang="en-US" dirty="0"/>
              <a:t>Simulacion</a:t>
            </a:r>
            <a:endParaRPr lang="es-EC" dirty="0"/>
          </a:p>
        </p:txBody>
      </p:sp>
      <p:cxnSp>
        <p:nvCxnSpPr>
          <p:cNvPr id="13" name="Straight Connector 12">
            <a:extLst>
              <a:ext uri="{FF2B5EF4-FFF2-40B4-BE49-F238E27FC236}">
                <a16:creationId xmlns:a16="http://schemas.microsoft.com/office/drawing/2014/main" id="{081E1E49-F752-49CA-BFF6-1303B0A8AA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B25D8F-539A-4716-856F-AC3BD336C971}"/>
              </a:ext>
            </a:extLst>
          </p:cNvPr>
          <p:cNvSpPr>
            <a:spLocks noGrp="1"/>
          </p:cNvSpPr>
          <p:nvPr>
            <p:ph idx="1"/>
          </p:nvPr>
        </p:nvSpPr>
        <p:spPr>
          <a:xfrm>
            <a:off x="5232992" y="3205015"/>
            <a:ext cx="6197007" cy="1317609"/>
          </a:xfrm>
        </p:spPr>
        <p:txBody>
          <a:bodyPr>
            <a:normAutofit/>
          </a:bodyPr>
          <a:lstStyle/>
          <a:p>
            <a:pPr marL="0" indent="0" algn="ctr">
              <a:buNone/>
            </a:pPr>
            <a:r>
              <a:rPr lang="es-EC" sz="2800" dirty="0"/>
              <a:t>PRESENTACIÓN EN OPTISYSTEM</a:t>
            </a:r>
          </a:p>
        </p:txBody>
      </p:sp>
      <p:sp>
        <p:nvSpPr>
          <p:cNvPr id="15" name="Freeform 6">
            <a:extLst>
              <a:ext uri="{FF2B5EF4-FFF2-40B4-BE49-F238E27FC236}">
                <a16:creationId xmlns:a16="http://schemas.microsoft.com/office/drawing/2014/main" id="{4E75910E-4112-4447-8981-4CA7ACEF9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29392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45449295-547B-4C3A-AAC6-9B81E88B174D}"/>
              </a:ext>
            </a:extLst>
          </p:cNvPr>
          <p:cNvSpPr>
            <a:spLocks noGrp="1"/>
          </p:cNvSpPr>
          <p:nvPr>
            <p:ph type="title"/>
          </p:nvPr>
        </p:nvSpPr>
        <p:spPr>
          <a:xfrm>
            <a:off x="758952" y="758951"/>
            <a:ext cx="4782039" cy="1966747"/>
          </a:xfrm>
        </p:spPr>
        <p:txBody>
          <a:bodyPr anchor="ctr">
            <a:normAutofit/>
          </a:bodyPr>
          <a:lstStyle/>
          <a:p>
            <a:r>
              <a:rPr lang="en-US" dirty="0" err="1"/>
              <a:t>Topología</a:t>
            </a:r>
            <a:r>
              <a:rPr lang="en-US" dirty="0"/>
              <a:t> </a:t>
            </a:r>
            <a:r>
              <a:rPr lang="en-US" dirty="0" err="1"/>
              <a:t>física</a:t>
            </a:r>
            <a:r>
              <a:rPr lang="en-US" dirty="0"/>
              <a:t> </a:t>
            </a:r>
            <a:endParaRPr lang="es-EC" dirty="0"/>
          </a:p>
        </p:txBody>
      </p:sp>
      <p:cxnSp>
        <p:nvCxnSpPr>
          <p:cNvPr id="17" name="Straight Connector 16">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AF9ED930-8211-4BB8-82F1-693A583B6E82}"/>
              </a:ext>
            </a:extLst>
          </p:cNvPr>
          <p:cNvSpPr>
            <a:spLocks noGrp="1"/>
          </p:cNvSpPr>
          <p:nvPr>
            <p:ph idx="1"/>
          </p:nvPr>
        </p:nvSpPr>
        <p:spPr>
          <a:xfrm>
            <a:off x="758826" y="3161684"/>
            <a:ext cx="4782166" cy="2620405"/>
          </a:xfrm>
        </p:spPr>
        <p:txBody>
          <a:bodyPr>
            <a:normAutofit/>
          </a:bodyPr>
          <a:lstStyle/>
          <a:p>
            <a:pPr algn="just"/>
            <a:r>
              <a:rPr lang="es-EC" sz="1900" dirty="0"/>
              <a:t>Es la disposición geométrica real de las estaciones de trabajo, donde se refleja las conexiones físicas, interconexión de los dispositivos de red, instalación y localización de cables.</a:t>
            </a:r>
          </a:p>
          <a:p>
            <a:pPr marL="0" indent="0">
              <a:buNone/>
            </a:pPr>
            <a:endParaRPr lang="es-EC" sz="1900" dirty="0"/>
          </a:p>
          <a:p>
            <a:pPr marL="0" indent="0">
              <a:buNone/>
            </a:pPr>
            <a:r>
              <a:rPr lang="es-EC" sz="1900" dirty="0"/>
              <a:t> </a:t>
            </a:r>
          </a:p>
        </p:txBody>
      </p:sp>
      <p:pic>
        <p:nvPicPr>
          <p:cNvPr id="10" name="Picture 9">
            <a:extLst>
              <a:ext uri="{FF2B5EF4-FFF2-40B4-BE49-F238E27FC236}">
                <a16:creationId xmlns:a16="http://schemas.microsoft.com/office/drawing/2014/main" id="{8A1B6575-5B08-4202-ADA2-FA9E2D7AEFC0}"/>
              </a:ext>
            </a:extLst>
          </p:cNvPr>
          <p:cNvPicPr>
            <a:picLocks noChangeAspect="1"/>
          </p:cNvPicPr>
          <p:nvPr/>
        </p:nvPicPr>
        <p:blipFill>
          <a:blip r:embed="rId2"/>
          <a:stretch>
            <a:fillRect/>
          </a:stretch>
        </p:blipFill>
        <p:spPr>
          <a:xfrm>
            <a:off x="6231886" y="1371040"/>
            <a:ext cx="5221611" cy="3798721"/>
          </a:xfrm>
          <a:prstGeom prst="rect">
            <a:avLst/>
          </a:prstGeom>
        </p:spPr>
      </p:pic>
      <p:sp>
        <p:nvSpPr>
          <p:cNvPr id="19"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939510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9A191-62EE-4A86-8FF9-6794BC3C5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llos de planos">
            <a:extLst>
              <a:ext uri="{FF2B5EF4-FFF2-40B4-BE49-F238E27FC236}">
                <a16:creationId xmlns:a16="http://schemas.microsoft.com/office/drawing/2014/main" id="{773004EC-DFD0-4099-834F-5DE4E1EFFCCD}"/>
              </a:ext>
            </a:extLst>
          </p:cNvPr>
          <p:cNvPicPr>
            <a:picLocks noChangeAspect="1"/>
          </p:cNvPicPr>
          <p:nvPr/>
        </p:nvPicPr>
        <p:blipFill rotWithShape="1">
          <a:blip r:embed="rId2">
            <a:duotone>
              <a:schemeClr val="bg2">
                <a:shade val="45000"/>
                <a:satMod val="135000"/>
              </a:schemeClr>
              <a:prstClr val="white"/>
            </a:duotone>
            <a:alphaModFix amt="40000"/>
          </a:blip>
          <a:srcRect t="1299" b="1443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222F81D-28CB-42CB-9961-602C33F65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A20E15-1152-48DD-8ACB-255EA359A491}"/>
              </a:ext>
            </a:extLst>
          </p:cNvPr>
          <p:cNvSpPr>
            <a:spLocks noGrp="1"/>
          </p:cNvSpPr>
          <p:nvPr>
            <p:ph type="title"/>
          </p:nvPr>
        </p:nvSpPr>
        <p:spPr>
          <a:xfrm>
            <a:off x="759716" y="2851011"/>
            <a:ext cx="3831335" cy="1012809"/>
          </a:xfrm>
        </p:spPr>
        <p:txBody>
          <a:bodyPr>
            <a:normAutofit/>
          </a:bodyPr>
          <a:lstStyle/>
          <a:p>
            <a:r>
              <a:rPr lang="en-US" dirty="0"/>
              <a:t>Simulacion</a:t>
            </a:r>
            <a:endParaRPr lang="es-EC" dirty="0"/>
          </a:p>
        </p:txBody>
      </p:sp>
      <p:cxnSp>
        <p:nvCxnSpPr>
          <p:cNvPr id="13" name="Straight Connector 12">
            <a:extLst>
              <a:ext uri="{FF2B5EF4-FFF2-40B4-BE49-F238E27FC236}">
                <a16:creationId xmlns:a16="http://schemas.microsoft.com/office/drawing/2014/main" id="{081E1E49-F752-49CA-BFF6-1303B0A8AA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B25D8F-539A-4716-856F-AC3BD336C971}"/>
              </a:ext>
            </a:extLst>
          </p:cNvPr>
          <p:cNvSpPr>
            <a:spLocks noGrp="1"/>
          </p:cNvSpPr>
          <p:nvPr>
            <p:ph idx="1"/>
          </p:nvPr>
        </p:nvSpPr>
        <p:spPr>
          <a:xfrm>
            <a:off x="5232992" y="2770195"/>
            <a:ext cx="6197007" cy="1317609"/>
          </a:xfrm>
        </p:spPr>
        <p:txBody>
          <a:bodyPr>
            <a:normAutofit/>
          </a:bodyPr>
          <a:lstStyle/>
          <a:p>
            <a:pPr algn="just"/>
            <a:r>
              <a:rPr lang="en-US" dirty="0"/>
              <a:t>En esta </a:t>
            </a:r>
            <a:r>
              <a:rPr lang="en-US" dirty="0" err="1"/>
              <a:t>seccion</a:t>
            </a:r>
            <a:r>
              <a:rPr lang="en-US" dirty="0"/>
              <a:t> se </a:t>
            </a:r>
            <a:r>
              <a:rPr lang="en-US" dirty="0" err="1"/>
              <a:t>presentara</a:t>
            </a:r>
            <a:r>
              <a:rPr lang="en-US" dirty="0"/>
              <a:t> el esquema </a:t>
            </a:r>
            <a:r>
              <a:rPr lang="en-US" dirty="0" err="1"/>
              <a:t>realizado</a:t>
            </a:r>
            <a:r>
              <a:rPr lang="en-US" dirty="0"/>
              <a:t> en optisystem, en donde se </a:t>
            </a:r>
            <a:r>
              <a:rPr lang="en-US" dirty="0" err="1"/>
              <a:t>mostrara</a:t>
            </a:r>
            <a:r>
              <a:rPr lang="en-US" dirty="0"/>
              <a:t> lo </a:t>
            </a:r>
            <a:r>
              <a:rPr lang="en-US" dirty="0" err="1"/>
              <a:t>descrito</a:t>
            </a:r>
            <a:r>
              <a:rPr lang="en-US" dirty="0"/>
              <a:t> en la </a:t>
            </a:r>
            <a:r>
              <a:rPr lang="en-US" dirty="0" err="1"/>
              <a:t>seccion</a:t>
            </a:r>
            <a:r>
              <a:rPr lang="en-US" dirty="0"/>
              <a:t> de </a:t>
            </a:r>
            <a:r>
              <a:rPr lang="en-US" dirty="0" err="1"/>
              <a:t>diseño</a:t>
            </a:r>
            <a:r>
              <a:rPr lang="en-US" dirty="0"/>
              <a:t>.</a:t>
            </a:r>
            <a:endParaRPr lang="es-EC" dirty="0"/>
          </a:p>
        </p:txBody>
      </p:sp>
      <p:sp>
        <p:nvSpPr>
          <p:cNvPr id="15" name="Freeform 6">
            <a:extLst>
              <a:ext uri="{FF2B5EF4-FFF2-40B4-BE49-F238E27FC236}">
                <a16:creationId xmlns:a16="http://schemas.microsoft.com/office/drawing/2014/main" id="{4E75910E-4112-4447-8981-4CA7ACEF9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493583536"/>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ollos de planos">
            <a:extLst>
              <a:ext uri="{FF2B5EF4-FFF2-40B4-BE49-F238E27FC236}">
                <a16:creationId xmlns:a16="http://schemas.microsoft.com/office/drawing/2014/main" id="{773004EC-DFD0-4099-834F-5DE4E1EFFCCD}"/>
              </a:ext>
            </a:extLst>
          </p:cNvPr>
          <p:cNvPicPr>
            <a:picLocks noChangeAspect="1"/>
          </p:cNvPicPr>
          <p:nvPr/>
        </p:nvPicPr>
        <p:blipFill rotWithShape="1">
          <a:blip r:embed="rId2">
            <a:duotone>
              <a:schemeClr val="bg2">
                <a:shade val="45000"/>
                <a:satMod val="135000"/>
              </a:schemeClr>
              <a:prstClr val="white"/>
            </a:duotone>
            <a:alphaModFix amt="40000"/>
          </a:blip>
          <a:srcRect t="1299" b="14431"/>
          <a:stretch/>
        </p:blipFill>
        <p:spPr>
          <a:xfrm>
            <a:off x="20" y="10"/>
            <a:ext cx="12191980" cy="6857990"/>
          </a:xfrm>
          <a:prstGeom prst="rect">
            <a:avLst/>
          </a:prstGeom>
        </p:spPr>
      </p:pic>
      <p:sp>
        <p:nvSpPr>
          <p:cNvPr id="2" name="Title 1">
            <a:extLst>
              <a:ext uri="{FF2B5EF4-FFF2-40B4-BE49-F238E27FC236}">
                <a16:creationId xmlns:a16="http://schemas.microsoft.com/office/drawing/2014/main" id="{0AA20E15-1152-48DD-8ACB-255EA359A491}"/>
              </a:ext>
            </a:extLst>
          </p:cNvPr>
          <p:cNvSpPr>
            <a:spLocks noGrp="1"/>
          </p:cNvSpPr>
          <p:nvPr>
            <p:ph type="title"/>
          </p:nvPr>
        </p:nvSpPr>
        <p:spPr>
          <a:xfrm>
            <a:off x="759716" y="2851011"/>
            <a:ext cx="3831335" cy="1012809"/>
          </a:xfrm>
        </p:spPr>
        <p:txBody>
          <a:bodyPr>
            <a:normAutofit/>
          </a:bodyPr>
          <a:lstStyle/>
          <a:p>
            <a:r>
              <a:rPr lang="en-US" dirty="0"/>
              <a:t>Simulacion</a:t>
            </a:r>
            <a:endParaRPr lang="es-EC" dirty="0"/>
          </a:p>
        </p:txBody>
      </p:sp>
      <p:sp>
        <p:nvSpPr>
          <p:cNvPr id="3" name="Content Placeholder 2">
            <a:extLst>
              <a:ext uri="{FF2B5EF4-FFF2-40B4-BE49-F238E27FC236}">
                <a16:creationId xmlns:a16="http://schemas.microsoft.com/office/drawing/2014/main" id="{ACB25D8F-539A-4716-856F-AC3BD336C971}"/>
              </a:ext>
            </a:extLst>
          </p:cNvPr>
          <p:cNvSpPr>
            <a:spLocks noGrp="1"/>
          </p:cNvSpPr>
          <p:nvPr>
            <p:ph idx="1"/>
          </p:nvPr>
        </p:nvSpPr>
        <p:spPr>
          <a:xfrm>
            <a:off x="5232992" y="2770195"/>
            <a:ext cx="6197007" cy="1317609"/>
          </a:xfrm>
        </p:spPr>
        <p:txBody>
          <a:bodyPr>
            <a:normAutofit/>
          </a:bodyPr>
          <a:lstStyle/>
          <a:p>
            <a:pPr algn="just"/>
            <a:r>
              <a:rPr lang="en-US" dirty="0"/>
              <a:t>En esta </a:t>
            </a:r>
            <a:r>
              <a:rPr lang="en-US" dirty="0" err="1"/>
              <a:t>seccion</a:t>
            </a:r>
            <a:r>
              <a:rPr lang="en-US" dirty="0"/>
              <a:t> se </a:t>
            </a:r>
            <a:r>
              <a:rPr lang="en-US" dirty="0" err="1"/>
              <a:t>presentara</a:t>
            </a:r>
            <a:r>
              <a:rPr lang="en-US" dirty="0"/>
              <a:t> el esquema </a:t>
            </a:r>
            <a:r>
              <a:rPr lang="en-US" dirty="0" err="1"/>
              <a:t>realizado</a:t>
            </a:r>
            <a:r>
              <a:rPr lang="en-US" dirty="0"/>
              <a:t> en optisystem, en donde se </a:t>
            </a:r>
            <a:r>
              <a:rPr lang="en-US" dirty="0" err="1"/>
              <a:t>mostrara</a:t>
            </a:r>
            <a:r>
              <a:rPr lang="en-US" dirty="0"/>
              <a:t> lo </a:t>
            </a:r>
            <a:r>
              <a:rPr lang="en-US" dirty="0" err="1"/>
              <a:t>descrito</a:t>
            </a:r>
            <a:r>
              <a:rPr lang="en-US" dirty="0"/>
              <a:t> en la </a:t>
            </a:r>
            <a:r>
              <a:rPr lang="en-US" dirty="0" err="1"/>
              <a:t>seccion</a:t>
            </a:r>
            <a:r>
              <a:rPr lang="en-US" dirty="0"/>
              <a:t> de </a:t>
            </a:r>
            <a:r>
              <a:rPr lang="en-US" dirty="0" err="1"/>
              <a:t>diseño</a:t>
            </a:r>
            <a:r>
              <a:rPr lang="en-US" dirty="0"/>
              <a:t>.</a:t>
            </a:r>
            <a:endParaRPr lang="es-EC" dirty="0"/>
          </a:p>
        </p:txBody>
      </p:sp>
    </p:spTree>
    <p:extLst>
      <p:ext uri="{BB962C8B-B14F-4D97-AF65-F5344CB8AC3E}">
        <p14:creationId xmlns:p14="http://schemas.microsoft.com/office/powerpoint/2010/main" val="1579353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46CD13-4AA3-4195-868F-0215655BEC8D}"/>
              </a:ext>
            </a:extLst>
          </p:cNvPr>
          <p:cNvSpPr>
            <a:spLocks noGrp="1"/>
          </p:cNvSpPr>
          <p:nvPr>
            <p:ph type="title"/>
          </p:nvPr>
        </p:nvSpPr>
        <p:spPr>
          <a:xfrm>
            <a:off x="758952" y="420625"/>
            <a:ext cx="10667998" cy="1326814"/>
          </a:xfrm>
        </p:spPr>
        <p:txBody>
          <a:bodyPr anchor="ctr">
            <a:normAutofit/>
          </a:bodyPr>
          <a:lstStyle/>
          <a:p>
            <a:r>
              <a:rPr lang="en-US" dirty="0" err="1"/>
              <a:t>Topología</a:t>
            </a:r>
            <a:r>
              <a:rPr lang="en-US" dirty="0"/>
              <a:t> </a:t>
            </a:r>
            <a:r>
              <a:rPr lang="en-US" dirty="0" err="1"/>
              <a:t>tipo</a:t>
            </a:r>
            <a:r>
              <a:rPr lang="en-US" dirty="0"/>
              <a:t> bus </a:t>
            </a:r>
            <a:endParaRPr lang="es-EC" dirty="0"/>
          </a:p>
        </p:txBody>
      </p:sp>
      <p:cxnSp>
        <p:nvCxnSpPr>
          <p:cNvPr id="14" name="Straight Connector 13">
            <a:extLst>
              <a:ext uri="{FF2B5EF4-FFF2-40B4-BE49-F238E27FC236}">
                <a16:creationId xmlns:a16="http://schemas.microsoft.com/office/drawing/2014/main" id="{4D5E13B1-3A31-47C7-8474-7A3DE6006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3888" y="1976039"/>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imeline&#10;&#10;Description automatically generated">
            <a:extLst>
              <a:ext uri="{FF2B5EF4-FFF2-40B4-BE49-F238E27FC236}">
                <a16:creationId xmlns:a16="http://schemas.microsoft.com/office/drawing/2014/main" id="{EF4D3138-9E9D-4A3C-AD75-BFC26CA4ABE3}"/>
              </a:ext>
            </a:extLst>
          </p:cNvPr>
          <p:cNvPicPr>
            <a:picLocks noChangeAspect="1"/>
          </p:cNvPicPr>
          <p:nvPr/>
        </p:nvPicPr>
        <p:blipFill>
          <a:blip r:embed="rId2"/>
          <a:stretch>
            <a:fillRect/>
          </a:stretch>
        </p:blipFill>
        <p:spPr>
          <a:xfrm>
            <a:off x="1673352" y="2168064"/>
            <a:ext cx="8575548" cy="4309212"/>
          </a:xfrm>
          <a:prstGeom prst="rect">
            <a:avLst/>
          </a:prstGeom>
        </p:spPr>
      </p:pic>
      <p:sp>
        <p:nvSpPr>
          <p:cNvPr id="1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697975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46CD13-4AA3-4195-868F-0215655BEC8D}"/>
              </a:ext>
            </a:extLst>
          </p:cNvPr>
          <p:cNvSpPr>
            <a:spLocks noGrp="1"/>
          </p:cNvSpPr>
          <p:nvPr>
            <p:ph type="title"/>
          </p:nvPr>
        </p:nvSpPr>
        <p:spPr>
          <a:xfrm>
            <a:off x="758952" y="420625"/>
            <a:ext cx="10667998" cy="1326814"/>
          </a:xfrm>
        </p:spPr>
        <p:txBody>
          <a:bodyPr anchor="ctr">
            <a:normAutofit/>
          </a:bodyPr>
          <a:lstStyle/>
          <a:p>
            <a:r>
              <a:rPr lang="en-US" dirty="0" err="1"/>
              <a:t>Topología</a:t>
            </a:r>
            <a:r>
              <a:rPr lang="en-US" dirty="0"/>
              <a:t> </a:t>
            </a:r>
            <a:r>
              <a:rPr lang="en-US" dirty="0" err="1"/>
              <a:t>tipo</a:t>
            </a:r>
            <a:r>
              <a:rPr lang="en-US" dirty="0"/>
              <a:t> </a:t>
            </a:r>
            <a:r>
              <a:rPr lang="en-US" dirty="0" err="1"/>
              <a:t>cadena</a:t>
            </a:r>
            <a:r>
              <a:rPr lang="en-US" dirty="0"/>
              <a:t> </a:t>
            </a:r>
            <a:endParaRPr lang="es-EC" dirty="0"/>
          </a:p>
        </p:txBody>
      </p:sp>
      <p:cxnSp>
        <p:nvCxnSpPr>
          <p:cNvPr id="14" name="Straight Connector 13">
            <a:extLst>
              <a:ext uri="{FF2B5EF4-FFF2-40B4-BE49-F238E27FC236}">
                <a16:creationId xmlns:a16="http://schemas.microsoft.com/office/drawing/2014/main" id="{4D5E13B1-3A31-47C7-8474-7A3DE6006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3888" y="1976039"/>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7" name="Imagen 6">
            <a:extLst>
              <a:ext uri="{FF2B5EF4-FFF2-40B4-BE49-F238E27FC236}">
                <a16:creationId xmlns:a16="http://schemas.microsoft.com/office/drawing/2014/main" id="{DEB3D8B3-5A4D-4689-AAE5-C06CB458B5DB}"/>
              </a:ext>
            </a:extLst>
          </p:cNvPr>
          <p:cNvPicPr>
            <a:picLocks noChangeAspect="1"/>
          </p:cNvPicPr>
          <p:nvPr/>
        </p:nvPicPr>
        <p:blipFill>
          <a:blip r:embed="rId2"/>
          <a:stretch>
            <a:fillRect/>
          </a:stretch>
        </p:blipFill>
        <p:spPr>
          <a:xfrm>
            <a:off x="5688" y="1976039"/>
            <a:ext cx="12192000" cy="4793073"/>
          </a:xfrm>
          <a:prstGeom prst="rect">
            <a:avLst/>
          </a:prstGeom>
        </p:spPr>
      </p:pic>
    </p:spTree>
    <p:extLst>
      <p:ext uri="{BB962C8B-B14F-4D97-AF65-F5344CB8AC3E}">
        <p14:creationId xmlns:p14="http://schemas.microsoft.com/office/powerpoint/2010/main" val="11209632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46CD13-4AA3-4195-868F-0215655BEC8D}"/>
              </a:ext>
            </a:extLst>
          </p:cNvPr>
          <p:cNvSpPr>
            <a:spLocks noGrp="1"/>
          </p:cNvSpPr>
          <p:nvPr>
            <p:ph type="title"/>
          </p:nvPr>
        </p:nvSpPr>
        <p:spPr>
          <a:xfrm>
            <a:off x="758952" y="420625"/>
            <a:ext cx="10667998" cy="1326814"/>
          </a:xfrm>
        </p:spPr>
        <p:txBody>
          <a:bodyPr anchor="ctr">
            <a:normAutofit/>
          </a:bodyPr>
          <a:lstStyle/>
          <a:p>
            <a:r>
              <a:rPr lang="en-US" dirty="0" err="1"/>
              <a:t>Topología</a:t>
            </a:r>
            <a:r>
              <a:rPr lang="en-US" dirty="0"/>
              <a:t> </a:t>
            </a:r>
            <a:r>
              <a:rPr lang="en-US" dirty="0" err="1"/>
              <a:t>tipo</a:t>
            </a:r>
            <a:r>
              <a:rPr lang="en-US" dirty="0"/>
              <a:t> </a:t>
            </a:r>
            <a:r>
              <a:rPr lang="en-US" dirty="0" err="1"/>
              <a:t>estrella</a:t>
            </a:r>
            <a:r>
              <a:rPr lang="en-US" dirty="0"/>
              <a:t> </a:t>
            </a:r>
            <a:endParaRPr lang="es-EC" dirty="0"/>
          </a:p>
        </p:txBody>
      </p:sp>
      <p:cxnSp>
        <p:nvCxnSpPr>
          <p:cNvPr id="14" name="Straight Connector 13">
            <a:extLst>
              <a:ext uri="{FF2B5EF4-FFF2-40B4-BE49-F238E27FC236}">
                <a16:creationId xmlns:a16="http://schemas.microsoft.com/office/drawing/2014/main" id="{4D5E13B1-3A31-47C7-8474-7A3DE6006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3888" y="1976039"/>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4" name="Imagen 3">
            <a:extLst>
              <a:ext uri="{FF2B5EF4-FFF2-40B4-BE49-F238E27FC236}">
                <a16:creationId xmlns:a16="http://schemas.microsoft.com/office/drawing/2014/main" id="{2583D8DE-36C7-4CC3-92E5-8CE7348A16E8}"/>
              </a:ext>
            </a:extLst>
          </p:cNvPr>
          <p:cNvPicPr>
            <a:picLocks noChangeAspect="1"/>
          </p:cNvPicPr>
          <p:nvPr/>
        </p:nvPicPr>
        <p:blipFill>
          <a:blip r:embed="rId2"/>
          <a:stretch>
            <a:fillRect/>
          </a:stretch>
        </p:blipFill>
        <p:spPr>
          <a:xfrm>
            <a:off x="0" y="2091980"/>
            <a:ext cx="12192000" cy="4345394"/>
          </a:xfrm>
          <a:prstGeom prst="rect">
            <a:avLst/>
          </a:prstGeom>
        </p:spPr>
      </p:pic>
    </p:spTree>
    <p:extLst>
      <p:ext uri="{BB962C8B-B14F-4D97-AF65-F5344CB8AC3E}">
        <p14:creationId xmlns:p14="http://schemas.microsoft.com/office/powerpoint/2010/main" val="4216257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43A472-0977-4F3B-8985-C6D9FB236A5A}"/>
              </a:ext>
            </a:extLst>
          </p:cNvPr>
          <p:cNvSpPr>
            <a:spLocks noGrp="1"/>
          </p:cNvSpPr>
          <p:nvPr>
            <p:ph type="title"/>
          </p:nvPr>
        </p:nvSpPr>
        <p:spPr>
          <a:xfrm>
            <a:off x="758952" y="420625"/>
            <a:ext cx="10667998" cy="1326814"/>
          </a:xfrm>
        </p:spPr>
        <p:txBody>
          <a:bodyPr anchor="ctr">
            <a:normAutofit/>
          </a:bodyPr>
          <a:lstStyle/>
          <a:p>
            <a:r>
              <a:rPr lang="en-US" dirty="0" err="1"/>
              <a:t>Topología</a:t>
            </a:r>
            <a:r>
              <a:rPr lang="en-US" dirty="0"/>
              <a:t> </a:t>
            </a:r>
            <a:r>
              <a:rPr lang="en-US" dirty="0" err="1"/>
              <a:t>tipo</a:t>
            </a:r>
            <a:r>
              <a:rPr lang="en-US" dirty="0"/>
              <a:t> </a:t>
            </a:r>
            <a:r>
              <a:rPr lang="en-US" dirty="0" err="1"/>
              <a:t>anillo</a:t>
            </a:r>
            <a:endParaRPr lang="es-EC" dirty="0"/>
          </a:p>
        </p:txBody>
      </p:sp>
      <p:cxnSp>
        <p:nvCxnSpPr>
          <p:cNvPr id="14" name="Straight Connector 13">
            <a:extLst>
              <a:ext uri="{FF2B5EF4-FFF2-40B4-BE49-F238E27FC236}">
                <a16:creationId xmlns:a16="http://schemas.microsoft.com/office/drawing/2014/main" id="{4D5E13B1-3A31-47C7-8474-7A3DE6006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3888" y="1976039"/>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10;&#10;Description automatically generated">
            <a:extLst>
              <a:ext uri="{FF2B5EF4-FFF2-40B4-BE49-F238E27FC236}">
                <a16:creationId xmlns:a16="http://schemas.microsoft.com/office/drawing/2014/main" id="{7E5E2506-65DB-47AA-9562-6DFCAC27DCEF}"/>
              </a:ext>
            </a:extLst>
          </p:cNvPr>
          <p:cNvPicPr>
            <a:picLocks noChangeAspect="1"/>
          </p:cNvPicPr>
          <p:nvPr/>
        </p:nvPicPr>
        <p:blipFill>
          <a:blip r:embed="rId2"/>
          <a:stretch>
            <a:fillRect/>
          </a:stretch>
        </p:blipFill>
        <p:spPr>
          <a:xfrm>
            <a:off x="2625097" y="2168064"/>
            <a:ext cx="6246759" cy="4294648"/>
          </a:xfrm>
          <a:prstGeom prst="rect">
            <a:avLst/>
          </a:prstGeom>
        </p:spPr>
      </p:pic>
      <p:sp>
        <p:nvSpPr>
          <p:cNvPr id="1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164739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B8FA02-D469-4065-9E86-F30B1A7BBCA0}"/>
              </a:ext>
            </a:extLst>
          </p:cNvPr>
          <p:cNvSpPr>
            <a:spLocks noGrp="1"/>
          </p:cNvSpPr>
          <p:nvPr>
            <p:ph type="title"/>
          </p:nvPr>
        </p:nvSpPr>
        <p:spPr>
          <a:xfrm>
            <a:off x="1068496" y="1063256"/>
            <a:ext cx="10355403" cy="1540106"/>
          </a:xfrm>
        </p:spPr>
        <p:txBody>
          <a:bodyPr>
            <a:normAutofit/>
          </a:bodyPr>
          <a:lstStyle/>
          <a:p>
            <a:r>
              <a:rPr lang="en-US" dirty="0"/>
              <a:t>Resultados</a:t>
            </a:r>
            <a:endParaRPr lang="es-EC" dirty="0"/>
          </a:p>
        </p:txBody>
      </p:sp>
      <p:cxnSp>
        <p:nvCxnSpPr>
          <p:cNvPr id="19" name="Straight Connector 18">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9AC3C98-18BD-4AE4-838B-971937177DEF}"/>
              </a:ext>
            </a:extLst>
          </p:cNvPr>
          <p:cNvSpPr>
            <a:spLocks noGrp="1"/>
          </p:cNvSpPr>
          <p:nvPr>
            <p:ph idx="1"/>
          </p:nvPr>
        </p:nvSpPr>
        <p:spPr>
          <a:xfrm>
            <a:off x="1068496" y="2933390"/>
            <a:ext cx="7055280" cy="2861349"/>
          </a:xfrm>
        </p:spPr>
        <p:txBody>
          <a:bodyPr>
            <a:normAutofit/>
          </a:bodyPr>
          <a:lstStyle/>
          <a:p>
            <a:pPr algn="just"/>
            <a:r>
              <a:rPr lang="en-US" dirty="0"/>
              <a:t>Dentro de esta </a:t>
            </a:r>
            <a:r>
              <a:rPr lang="en-US" dirty="0" err="1"/>
              <a:t>seccion</a:t>
            </a:r>
            <a:r>
              <a:rPr lang="en-US" dirty="0"/>
              <a:t> se </a:t>
            </a:r>
            <a:r>
              <a:rPr lang="en-US" dirty="0" err="1"/>
              <a:t>presentaran</a:t>
            </a:r>
            <a:r>
              <a:rPr lang="en-US" dirty="0"/>
              <a:t> los </a:t>
            </a:r>
            <a:r>
              <a:rPr lang="en-US" dirty="0" err="1"/>
              <a:t>resultados</a:t>
            </a:r>
            <a:r>
              <a:rPr lang="en-US" dirty="0"/>
              <a:t> de la simulacion con ayuda de los </a:t>
            </a:r>
            <a:r>
              <a:rPr lang="en-US" dirty="0" err="1"/>
              <a:t>visualizadores</a:t>
            </a:r>
            <a:r>
              <a:rPr lang="en-US" dirty="0"/>
              <a:t> mas un analisis de los mismos.</a:t>
            </a:r>
            <a:endParaRPr lang="es-EC" dirty="0"/>
          </a:p>
        </p:txBody>
      </p:sp>
      <p:sp>
        <p:nvSpPr>
          <p:cNvPr id="2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7096935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B282E0-6353-4959-B28F-1760DEEE386F}"/>
              </a:ext>
            </a:extLst>
          </p:cNvPr>
          <p:cNvSpPr>
            <a:spLocks noGrp="1"/>
          </p:cNvSpPr>
          <p:nvPr>
            <p:ph type="title"/>
          </p:nvPr>
        </p:nvSpPr>
        <p:spPr>
          <a:xfrm>
            <a:off x="758952" y="420625"/>
            <a:ext cx="10667998" cy="1326814"/>
          </a:xfrm>
        </p:spPr>
        <p:txBody>
          <a:bodyPr anchor="ctr">
            <a:normAutofit/>
          </a:bodyPr>
          <a:lstStyle/>
          <a:p>
            <a:r>
              <a:rPr lang="en-US" dirty="0" err="1"/>
              <a:t>Resultado</a:t>
            </a:r>
            <a:r>
              <a:rPr lang="en-US" dirty="0"/>
              <a:t> de la </a:t>
            </a:r>
            <a:r>
              <a:rPr lang="en-US" dirty="0" err="1"/>
              <a:t>topología</a:t>
            </a:r>
            <a:r>
              <a:rPr lang="en-US" dirty="0"/>
              <a:t> </a:t>
            </a:r>
            <a:r>
              <a:rPr lang="en-US" dirty="0" err="1"/>
              <a:t>tipo</a:t>
            </a:r>
            <a:r>
              <a:rPr lang="en-US" dirty="0"/>
              <a:t> bus</a:t>
            </a:r>
            <a:endParaRPr lang="es-EC" dirty="0"/>
          </a:p>
        </p:txBody>
      </p:sp>
      <p:cxnSp>
        <p:nvCxnSpPr>
          <p:cNvPr id="16" name="Straight Connector 15">
            <a:extLst>
              <a:ext uri="{FF2B5EF4-FFF2-40B4-BE49-F238E27FC236}">
                <a16:creationId xmlns:a16="http://schemas.microsoft.com/office/drawing/2014/main" id="{4D5E13B1-3A31-47C7-8474-7A3DE6006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3888" y="1976039"/>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chart&#10;&#10;Description automatically generated">
            <a:extLst>
              <a:ext uri="{FF2B5EF4-FFF2-40B4-BE49-F238E27FC236}">
                <a16:creationId xmlns:a16="http://schemas.microsoft.com/office/drawing/2014/main" id="{998FEAB9-4251-487C-AFBA-03B8B0537610}"/>
              </a:ext>
            </a:extLst>
          </p:cNvPr>
          <p:cNvPicPr>
            <a:picLocks noChangeAspect="1"/>
          </p:cNvPicPr>
          <p:nvPr/>
        </p:nvPicPr>
        <p:blipFill>
          <a:blip r:embed="rId2"/>
          <a:stretch>
            <a:fillRect/>
          </a:stretch>
        </p:blipFill>
        <p:spPr>
          <a:xfrm>
            <a:off x="758952" y="2690359"/>
            <a:ext cx="3218345" cy="2767776"/>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2A2B4CE5-FAB3-4E7F-86C6-EC00AE07B6AE}"/>
              </a:ext>
            </a:extLst>
          </p:cNvPr>
          <p:cNvPicPr>
            <a:picLocks noChangeAspect="1"/>
          </p:cNvPicPr>
          <p:nvPr/>
        </p:nvPicPr>
        <p:blipFill>
          <a:blip r:embed="rId3"/>
          <a:stretch>
            <a:fillRect/>
          </a:stretch>
        </p:blipFill>
        <p:spPr>
          <a:xfrm>
            <a:off x="4303335" y="2690342"/>
            <a:ext cx="3218345" cy="2767776"/>
          </a:xfrm>
          <a:prstGeom prst="rect">
            <a:avLst/>
          </a:prstGeom>
        </p:spPr>
      </p:pic>
      <p:sp>
        <p:nvSpPr>
          <p:cNvPr id="11" name="Content Placeholder 10">
            <a:extLst>
              <a:ext uri="{FF2B5EF4-FFF2-40B4-BE49-F238E27FC236}">
                <a16:creationId xmlns:a16="http://schemas.microsoft.com/office/drawing/2014/main" id="{3340EBFE-4C93-4D44-AA70-4019BFC2E98D}"/>
              </a:ext>
            </a:extLst>
          </p:cNvPr>
          <p:cNvSpPr>
            <a:spLocks noGrp="1"/>
          </p:cNvSpPr>
          <p:nvPr>
            <p:ph idx="1"/>
          </p:nvPr>
        </p:nvSpPr>
        <p:spPr>
          <a:xfrm>
            <a:off x="7888666" y="2202302"/>
            <a:ext cx="3541205" cy="3579788"/>
          </a:xfrm>
        </p:spPr>
        <p:txBody>
          <a:bodyPr>
            <a:normAutofit/>
          </a:bodyPr>
          <a:lstStyle/>
          <a:p>
            <a:pPr algn="just"/>
            <a:r>
              <a:rPr lang="en-US" dirty="0" err="1"/>
              <a:t>En</a:t>
            </a:r>
            <a:r>
              <a:rPr lang="en-US" dirty="0"/>
              <a:t> la </a:t>
            </a:r>
            <a:r>
              <a:rPr lang="en-US" dirty="0" err="1"/>
              <a:t>figura</a:t>
            </a:r>
            <a:r>
              <a:rPr lang="en-US" dirty="0"/>
              <a:t> de la </a:t>
            </a:r>
            <a:r>
              <a:rPr lang="en-US" dirty="0" err="1"/>
              <a:t>izquierda</a:t>
            </a:r>
            <a:r>
              <a:rPr lang="en-US" dirty="0"/>
              <a:t> se </a:t>
            </a:r>
            <a:r>
              <a:rPr lang="en-US" dirty="0" err="1"/>
              <a:t>puede</a:t>
            </a:r>
            <a:r>
              <a:rPr lang="en-US" dirty="0"/>
              <a:t> </a:t>
            </a:r>
            <a:r>
              <a:rPr lang="en-US" dirty="0" err="1"/>
              <a:t>observar</a:t>
            </a:r>
            <a:r>
              <a:rPr lang="en-US" dirty="0"/>
              <a:t> la </a:t>
            </a:r>
            <a:r>
              <a:rPr lang="en-US" dirty="0" err="1"/>
              <a:t>secuencia</a:t>
            </a:r>
            <a:r>
              <a:rPr lang="en-US" dirty="0"/>
              <a:t> de bits </a:t>
            </a:r>
            <a:r>
              <a:rPr lang="en-US" dirty="0" err="1"/>
              <a:t>originales</a:t>
            </a:r>
            <a:r>
              <a:rPr lang="en-US" dirty="0"/>
              <a:t>, </a:t>
            </a:r>
            <a:r>
              <a:rPr lang="en-US" dirty="0" err="1"/>
              <a:t>mientras</a:t>
            </a:r>
            <a:r>
              <a:rPr lang="en-US" dirty="0"/>
              <a:t> que la </a:t>
            </a:r>
            <a:r>
              <a:rPr lang="en-US" dirty="0" err="1"/>
              <a:t>figura</a:t>
            </a:r>
            <a:r>
              <a:rPr lang="en-US" dirty="0"/>
              <a:t> de la </a:t>
            </a:r>
            <a:r>
              <a:rPr lang="en-US" dirty="0" err="1"/>
              <a:t>derecha</a:t>
            </a:r>
            <a:r>
              <a:rPr lang="en-US" dirty="0"/>
              <a:t> indica la </a:t>
            </a:r>
            <a:r>
              <a:rPr lang="en-US" dirty="0" err="1"/>
              <a:t>secuencia</a:t>
            </a:r>
            <a:r>
              <a:rPr lang="en-US" dirty="0"/>
              <a:t> de bits </a:t>
            </a:r>
            <a:r>
              <a:rPr lang="en-US" dirty="0" err="1"/>
              <a:t>recuperada</a:t>
            </a:r>
            <a:r>
              <a:rPr lang="en-US" dirty="0"/>
              <a:t> </a:t>
            </a:r>
            <a:r>
              <a:rPr lang="en-US" dirty="0" err="1"/>
              <a:t>en</a:t>
            </a:r>
            <a:r>
              <a:rPr lang="en-US" dirty="0"/>
              <a:t> la </a:t>
            </a:r>
            <a:r>
              <a:rPr lang="en-US" dirty="0" err="1"/>
              <a:t>primera</a:t>
            </a:r>
            <a:r>
              <a:rPr lang="en-US" dirty="0"/>
              <a:t> </a:t>
            </a:r>
            <a:r>
              <a:rPr lang="en-US" dirty="0" err="1"/>
              <a:t>estación</a:t>
            </a:r>
            <a:r>
              <a:rPr lang="en-US" dirty="0"/>
              <a:t>, la </a:t>
            </a:r>
            <a:r>
              <a:rPr lang="en-US" dirty="0" err="1"/>
              <a:t>misma</a:t>
            </a:r>
            <a:r>
              <a:rPr lang="en-US" dirty="0"/>
              <a:t> forma de </a:t>
            </a:r>
            <a:r>
              <a:rPr lang="en-US" dirty="0" err="1"/>
              <a:t>onda</a:t>
            </a:r>
            <a:r>
              <a:rPr lang="en-US" dirty="0"/>
              <a:t> es </a:t>
            </a:r>
            <a:r>
              <a:rPr lang="en-US" dirty="0" err="1"/>
              <a:t>recuperada</a:t>
            </a:r>
            <a:r>
              <a:rPr lang="en-US" dirty="0"/>
              <a:t> por las 2 </a:t>
            </a:r>
            <a:r>
              <a:rPr lang="en-US" dirty="0" err="1"/>
              <a:t>estaciones</a:t>
            </a:r>
            <a:r>
              <a:rPr lang="en-US" dirty="0"/>
              <a:t> </a:t>
            </a:r>
            <a:r>
              <a:rPr lang="en-US" dirty="0" err="1"/>
              <a:t>restantes</a:t>
            </a:r>
            <a:r>
              <a:rPr lang="en-US" dirty="0"/>
              <a:t>.</a:t>
            </a:r>
          </a:p>
        </p:txBody>
      </p:sp>
      <p:sp>
        <p:nvSpPr>
          <p:cNvPr id="1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1724587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B282E0-6353-4959-B28F-1760DEEE386F}"/>
              </a:ext>
            </a:extLst>
          </p:cNvPr>
          <p:cNvSpPr>
            <a:spLocks noGrp="1"/>
          </p:cNvSpPr>
          <p:nvPr>
            <p:ph type="title"/>
          </p:nvPr>
        </p:nvSpPr>
        <p:spPr>
          <a:xfrm>
            <a:off x="758952" y="420625"/>
            <a:ext cx="10667998" cy="1326814"/>
          </a:xfrm>
        </p:spPr>
        <p:txBody>
          <a:bodyPr anchor="ctr">
            <a:normAutofit fontScale="90000"/>
          </a:bodyPr>
          <a:lstStyle/>
          <a:p>
            <a:r>
              <a:rPr lang="en-US" dirty="0" err="1"/>
              <a:t>Resultado</a:t>
            </a:r>
            <a:r>
              <a:rPr lang="en-US" dirty="0"/>
              <a:t> de la </a:t>
            </a:r>
            <a:r>
              <a:rPr lang="en-US" dirty="0" err="1"/>
              <a:t>topología</a:t>
            </a:r>
            <a:r>
              <a:rPr lang="en-US" dirty="0"/>
              <a:t> </a:t>
            </a:r>
            <a:r>
              <a:rPr lang="en-US" dirty="0" err="1"/>
              <a:t>tipo</a:t>
            </a:r>
            <a:r>
              <a:rPr lang="en-US" dirty="0"/>
              <a:t> </a:t>
            </a:r>
            <a:r>
              <a:rPr lang="en-US" dirty="0" err="1"/>
              <a:t>cadena</a:t>
            </a:r>
            <a:endParaRPr lang="es-EC" dirty="0"/>
          </a:p>
        </p:txBody>
      </p:sp>
      <p:cxnSp>
        <p:nvCxnSpPr>
          <p:cNvPr id="16" name="Straight Connector 15">
            <a:extLst>
              <a:ext uri="{FF2B5EF4-FFF2-40B4-BE49-F238E27FC236}">
                <a16:creationId xmlns:a16="http://schemas.microsoft.com/office/drawing/2014/main" id="{4D5E13B1-3A31-47C7-8474-7A3DE6006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3888" y="1976039"/>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8" name="Imagen 7">
            <a:extLst>
              <a:ext uri="{FF2B5EF4-FFF2-40B4-BE49-F238E27FC236}">
                <a16:creationId xmlns:a16="http://schemas.microsoft.com/office/drawing/2014/main" id="{CD836D04-22C6-41D9-880A-8945F561543A}"/>
              </a:ext>
            </a:extLst>
          </p:cNvPr>
          <p:cNvPicPr>
            <a:picLocks noChangeAspect="1"/>
          </p:cNvPicPr>
          <p:nvPr/>
        </p:nvPicPr>
        <p:blipFill rotWithShape="1">
          <a:blip r:embed="rId2"/>
          <a:srcRect t="4366"/>
          <a:stretch/>
        </p:blipFill>
        <p:spPr>
          <a:xfrm>
            <a:off x="368718" y="2168063"/>
            <a:ext cx="5727282" cy="4206049"/>
          </a:xfrm>
          <a:prstGeom prst="rect">
            <a:avLst/>
          </a:prstGeom>
        </p:spPr>
      </p:pic>
      <p:pic>
        <p:nvPicPr>
          <p:cNvPr id="10" name="Imagen 9">
            <a:extLst>
              <a:ext uri="{FF2B5EF4-FFF2-40B4-BE49-F238E27FC236}">
                <a16:creationId xmlns:a16="http://schemas.microsoft.com/office/drawing/2014/main" id="{520C60E1-0DCC-46BE-9857-E498DC6A0DD8}"/>
              </a:ext>
            </a:extLst>
          </p:cNvPr>
          <p:cNvPicPr>
            <a:picLocks noChangeAspect="1"/>
          </p:cNvPicPr>
          <p:nvPr/>
        </p:nvPicPr>
        <p:blipFill>
          <a:blip r:embed="rId3"/>
          <a:stretch>
            <a:fillRect/>
          </a:stretch>
        </p:blipFill>
        <p:spPr>
          <a:xfrm>
            <a:off x="6288505" y="2119389"/>
            <a:ext cx="5534777" cy="4254723"/>
          </a:xfrm>
          <a:prstGeom prst="rect">
            <a:avLst/>
          </a:prstGeom>
        </p:spPr>
      </p:pic>
    </p:spTree>
    <p:extLst>
      <p:ext uri="{BB962C8B-B14F-4D97-AF65-F5344CB8AC3E}">
        <p14:creationId xmlns:p14="http://schemas.microsoft.com/office/powerpoint/2010/main" val="1955220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B282E0-6353-4959-B28F-1760DEEE386F}"/>
              </a:ext>
            </a:extLst>
          </p:cNvPr>
          <p:cNvSpPr>
            <a:spLocks noGrp="1"/>
          </p:cNvSpPr>
          <p:nvPr>
            <p:ph type="title"/>
          </p:nvPr>
        </p:nvSpPr>
        <p:spPr>
          <a:xfrm>
            <a:off x="762001" y="162939"/>
            <a:ext cx="10667998" cy="962909"/>
          </a:xfrm>
        </p:spPr>
        <p:txBody>
          <a:bodyPr anchor="ctr">
            <a:normAutofit fontScale="90000"/>
          </a:bodyPr>
          <a:lstStyle/>
          <a:p>
            <a:r>
              <a:rPr lang="en-US" dirty="0" err="1"/>
              <a:t>Resultado</a:t>
            </a:r>
            <a:r>
              <a:rPr lang="en-US" dirty="0"/>
              <a:t> de la </a:t>
            </a:r>
            <a:r>
              <a:rPr lang="en-US" dirty="0" err="1"/>
              <a:t>topología</a:t>
            </a:r>
            <a:r>
              <a:rPr lang="en-US" dirty="0"/>
              <a:t> </a:t>
            </a:r>
            <a:r>
              <a:rPr lang="en-US" dirty="0" err="1"/>
              <a:t>tipo</a:t>
            </a:r>
            <a:r>
              <a:rPr lang="en-US" dirty="0"/>
              <a:t> </a:t>
            </a:r>
            <a:r>
              <a:rPr lang="en-US" dirty="0" err="1"/>
              <a:t>estrella</a:t>
            </a:r>
            <a:endParaRPr lang="es-EC" dirty="0"/>
          </a:p>
        </p:txBody>
      </p:sp>
      <p:cxnSp>
        <p:nvCxnSpPr>
          <p:cNvPr id="16" name="Straight Connector 15">
            <a:extLst>
              <a:ext uri="{FF2B5EF4-FFF2-40B4-BE49-F238E27FC236}">
                <a16:creationId xmlns:a16="http://schemas.microsoft.com/office/drawing/2014/main" id="{4D5E13B1-3A31-47C7-8474-7A3DE6006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3888" y="1976039"/>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9" name="Imagen 8">
            <a:extLst>
              <a:ext uri="{FF2B5EF4-FFF2-40B4-BE49-F238E27FC236}">
                <a16:creationId xmlns:a16="http://schemas.microsoft.com/office/drawing/2014/main" id="{3047522B-BC4B-4698-8A56-E030F919711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20381" y="1080539"/>
            <a:ext cx="5198539" cy="2563808"/>
          </a:xfrm>
          <a:prstGeom prst="rect">
            <a:avLst/>
          </a:prstGeom>
        </p:spPr>
      </p:pic>
      <p:pic>
        <p:nvPicPr>
          <p:cNvPr id="12" name="Imagen 11">
            <a:extLst>
              <a:ext uri="{FF2B5EF4-FFF2-40B4-BE49-F238E27FC236}">
                <a16:creationId xmlns:a16="http://schemas.microsoft.com/office/drawing/2014/main" id="{E7D9665B-B1E1-4BD5-8321-B2FF35A146E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20380" y="3829878"/>
            <a:ext cx="5198539" cy="3028122"/>
          </a:xfrm>
          <a:prstGeom prst="rect">
            <a:avLst/>
          </a:prstGeom>
        </p:spPr>
      </p:pic>
      <p:pic>
        <p:nvPicPr>
          <p:cNvPr id="13" name="Imagen 12">
            <a:extLst>
              <a:ext uri="{FF2B5EF4-FFF2-40B4-BE49-F238E27FC236}">
                <a16:creationId xmlns:a16="http://schemas.microsoft.com/office/drawing/2014/main" id="{88197E6C-4445-4AA8-A76A-E55CE09E778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231460" y="1080539"/>
            <a:ext cx="5198539" cy="2563808"/>
          </a:xfrm>
          <a:prstGeom prst="rect">
            <a:avLst/>
          </a:prstGeom>
          <a:noFill/>
          <a:ln>
            <a:noFill/>
          </a:ln>
        </p:spPr>
      </p:pic>
      <p:pic>
        <p:nvPicPr>
          <p:cNvPr id="15" name="Imagen 14">
            <a:extLst>
              <a:ext uri="{FF2B5EF4-FFF2-40B4-BE49-F238E27FC236}">
                <a16:creationId xmlns:a16="http://schemas.microsoft.com/office/drawing/2014/main" id="{C6AA2E23-0642-493D-BD1C-9F926851D33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31459" y="3829878"/>
            <a:ext cx="5198539" cy="3028122"/>
          </a:xfrm>
          <a:prstGeom prst="rect">
            <a:avLst/>
          </a:prstGeom>
          <a:noFill/>
          <a:ln>
            <a:noFill/>
          </a:ln>
        </p:spPr>
      </p:pic>
    </p:spTree>
    <p:extLst>
      <p:ext uri="{BB962C8B-B14F-4D97-AF65-F5344CB8AC3E}">
        <p14:creationId xmlns:p14="http://schemas.microsoft.com/office/powerpoint/2010/main" val="3880634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7FD45B-5E37-48BD-B5C5-730904CA6EF7}"/>
              </a:ext>
            </a:extLst>
          </p:cNvPr>
          <p:cNvSpPr>
            <a:spLocks noGrp="1"/>
          </p:cNvSpPr>
          <p:nvPr>
            <p:ph type="title"/>
          </p:nvPr>
        </p:nvSpPr>
        <p:spPr>
          <a:xfrm>
            <a:off x="758952" y="758951"/>
            <a:ext cx="4782039" cy="1966747"/>
          </a:xfrm>
        </p:spPr>
        <p:txBody>
          <a:bodyPr anchor="ctr">
            <a:normAutofit/>
          </a:bodyPr>
          <a:lstStyle/>
          <a:p>
            <a:r>
              <a:rPr lang="en-US" dirty="0" err="1"/>
              <a:t>Topología</a:t>
            </a:r>
            <a:r>
              <a:rPr lang="en-US" dirty="0"/>
              <a:t> </a:t>
            </a:r>
            <a:r>
              <a:rPr lang="en-US" dirty="0" err="1"/>
              <a:t>lógica</a:t>
            </a:r>
            <a:r>
              <a:rPr lang="en-US" dirty="0"/>
              <a:t> </a:t>
            </a:r>
            <a:endParaRPr lang="es-EC" dirty="0"/>
          </a:p>
        </p:txBody>
      </p:sp>
      <p:cxnSp>
        <p:nvCxnSpPr>
          <p:cNvPr id="12" name="Straight Connector 11">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10379FF-62EA-47AD-9D80-52EB13BE9489}"/>
              </a:ext>
            </a:extLst>
          </p:cNvPr>
          <p:cNvSpPr>
            <a:spLocks noGrp="1"/>
          </p:cNvSpPr>
          <p:nvPr>
            <p:ph idx="1"/>
          </p:nvPr>
        </p:nvSpPr>
        <p:spPr>
          <a:xfrm>
            <a:off x="758826" y="3161684"/>
            <a:ext cx="4782166" cy="2620405"/>
          </a:xfrm>
        </p:spPr>
        <p:txBody>
          <a:bodyPr>
            <a:normAutofit/>
          </a:bodyPr>
          <a:lstStyle/>
          <a:p>
            <a:pPr algn="just"/>
            <a:r>
              <a:rPr lang="en-US" dirty="0"/>
              <a:t>Nos indica la </a:t>
            </a:r>
            <a:r>
              <a:rPr lang="en-US" dirty="0" err="1"/>
              <a:t>manera</a:t>
            </a:r>
            <a:r>
              <a:rPr lang="en-US" dirty="0"/>
              <a:t> de </a:t>
            </a:r>
            <a:r>
              <a:rPr lang="en-US" dirty="0" err="1"/>
              <a:t>como</a:t>
            </a:r>
            <a:r>
              <a:rPr lang="en-US" dirty="0"/>
              <a:t> </a:t>
            </a:r>
            <a:r>
              <a:rPr lang="es-EC" dirty="0"/>
              <a:t>los dispositivos se comunican (Directa o indirectamente) a través del medio físico, comúnmente llamado circuito virtual. Los protocolos de capa de enlace de datos definen estas rutas de señales lógicas.</a:t>
            </a:r>
            <a:r>
              <a:rPr lang="en-US" dirty="0"/>
              <a:t> </a:t>
            </a:r>
          </a:p>
          <a:p>
            <a:pPr marL="0" indent="0">
              <a:buNone/>
            </a:pPr>
            <a:endParaRPr lang="es-EC" dirty="0"/>
          </a:p>
        </p:txBody>
      </p:sp>
      <p:pic>
        <p:nvPicPr>
          <p:cNvPr id="5" name="Picture 4">
            <a:extLst>
              <a:ext uri="{FF2B5EF4-FFF2-40B4-BE49-F238E27FC236}">
                <a16:creationId xmlns:a16="http://schemas.microsoft.com/office/drawing/2014/main" id="{18F1B32A-191C-48AD-BBA4-98E8D690293F}"/>
              </a:ext>
            </a:extLst>
          </p:cNvPr>
          <p:cNvPicPr>
            <a:picLocks noChangeAspect="1"/>
          </p:cNvPicPr>
          <p:nvPr/>
        </p:nvPicPr>
        <p:blipFill>
          <a:blip r:embed="rId2"/>
          <a:stretch>
            <a:fillRect/>
          </a:stretch>
        </p:blipFill>
        <p:spPr>
          <a:xfrm>
            <a:off x="6231886" y="1397148"/>
            <a:ext cx="5221611" cy="3746506"/>
          </a:xfrm>
          <a:prstGeom prst="rect">
            <a:avLst/>
          </a:prstGeom>
        </p:spPr>
      </p:pic>
      <p:sp>
        <p:nvSpPr>
          <p:cNvPr id="1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5229511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B282E0-6353-4959-B28F-1760DEEE386F}"/>
              </a:ext>
            </a:extLst>
          </p:cNvPr>
          <p:cNvSpPr>
            <a:spLocks noGrp="1"/>
          </p:cNvSpPr>
          <p:nvPr>
            <p:ph type="title"/>
          </p:nvPr>
        </p:nvSpPr>
        <p:spPr>
          <a:xfrm>
            <a:off x="843888" y="788260"/>
            <a:ext cx="10667998" cy="962909"/>
          </a:xfrm>
        </p:spPr>
        <p:txBody>
          <a:bodyPr anchor="ctr">
            <a:normAutofit fontScale="90000"/>
          </a:bodyPr>
          <a:lstStyle/>
          <a:p>
            <a:r>
              <a:rPr lang="en-US" dirty="0" err="1"/>
              <a:t>Resultado</a:t>
            </a:r>
            <a:r>
              <a:rPr lang="en-US" dirty="0"/>
              <a:t> de la </a:t>
            </a:r>
            <a:r>
              <a:rPr lang="en-US" dirty="0" err="1"/>
              <a:t>topología</a:t>
            </a:r>
            <a:r>
              <a:rPr lang="en-US" dirty="0"/>
              <a:t> </a:t>
            </a:r>
            <a:r>
              <a:rPr lang="en-US" dirty="0" err="1"/>
              <a:t>tipo</a:t>
            </a:r>
            <a:r>
              <a:rPr lang="en-US" dirty="0"/>
              <a:t> </a:t>
            </a:r>
            <a:r>
              <a:rPr lang="en-US" dirty="0" err="1"/>
              <a:t>estrella</a:t>
            </a:r>
            <a:endParaRPr lang="es-EC" dirty="0"/>
          </a:p>
        </p:txBody>
      </p:sp>
      <p:cxnSp>
        <p:nvCxnSpPr>
          <p:cNvPr id="16" name="Straight Connector 15">
            <a:extLst>
              <a:ext uri="{FF2B5EF4-FFF2-40B4-BE49-F238E27FC236}">
                <a16:creationId xmlns:a16="http://schemas.microsoft.com/office/drawing/2014/main" id="{4D5E13B1-3A31-47C7-8474-7A3DE6006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3888" y="1976039"/>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10" name="Imagen 9">
            <a:extLst>
              <a:ext uri="{FF2B5EF4-FFF2-40B4-BE49-F238E27FC236}">
                <a16:creationId xmlns:a16="http://schemas.microsoft.com/office/drawing/2014/main" id="{39786515-8E55-42AC-8206-050E935FDB5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00374" y="2122522"/>
            <a:ext cx="8191252" cy="4626672"/>
          </a:xfrm>
          <a:prstGeom prst="rect">
            <a:avLst/>
          </a:prstGeom>
        </p:spPr>
      </p:pic>
    </p:spTree>
    <p:extLst>
      <p:ext uri="{BB962C8B-B14F-4D97-AF65-F5344CB8AC3E}">
        <p14:creationId xmlns:p14="http://schemas.microsoft.com/office/powerpoint/2010/main" val="1285310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F6D698-DF06-46BD-A874-A24763F4D7FC}"/>
              </a:ext>
            </a:extLst>
          </p:cNvPr>
          <p:cNvSpPr>
            <a:spLocks noGrp="1"/>
          </p:cNvSpPr>
          <p:nvPr>
            <p:ph type="title"/>
          </p:nvPr>
        </p:nvSpPr>
        <p:spPr>
          <a:xfrm>
            <a:off x="758952" y="420625"/>
            <a:ext cx="10667998" cy="1326814"/>
          </a:xfrm>
        </p:spPr>
        <p:txBody>
          <a:bodyPr anchor="ctr">
            <a:normAutofit/>
          </a:bodyPr>
          <a:lstStyle/>
          <a:p>
            <a:r>
              <a:rPr lang="en-US" sz="5600" err="1"/>
              <a:t>Resultado</a:t>
            </a:r>
            <a:r>
              <a:rPr lang="en-US" sz="5600"/>
              <a:t> de la </a:t>
            </a:r>
            <a:r>
              <a:rPr lang="en-US" sz="5600" err="1"/>
              <a:t>topología</a:t>
            </a:r>
            <a:r>
              <a:rPr lang="en-US" sz="5600"/>
              <a:t> </a:t>
            </a:r>
            <a:r>
              <a:rPr lang="en-US" sz="5600" err="1"/>
              <a:t>tipo</a:t>
            </a:r>
            <a:r>
              <a:rPr lang="en-US" sz="5600"/>
              <a:t> </a:t>
            </a:r>
            <a:r>
              <a:rPr lang="en-US" sz="5600" err="1"/>
              <a:t>anillo</a:t>
            </a:r>
            <a:endParaRPr lang="es-EC" sz="5600"/>
          </a:p>
        </p:txBody>
      </p:sp>
      <p:cxnSp>
        <p:nvCxnSpPr>
          <p:cNvPr id="16" name="Straight Connector 15">
            <a:extLst>
              <a:ext uri="{FF2B5EF4-FFF2-40B4-BE49-F238E27FC236}">
                <a16:creationId xmlns:a16="http://schemas.microsoft.com/office/drawing/2014/main" id="{4D5E13B1-3A31-47C7-8474-7A3DE6006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3888" y="1976039"/>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hart&#10;&#10;Description automatically generated">
            <a:extLst>
              <a:ext uri="{FF2B5EF4-FFF2-40B4-BE49-F238E27FC236}">
                <a16:creationId xmlns:a16="http://schemas.microsoft.com/office/drawing/2014/main" id="{71CD9163-890F-4419-9E8D-A6A40AECB8E2}"/>
              </a:ext>
            </a:extLst>
          </p:cNvPr>
          <p:cNvPicPr>
            <a:picLocks noChangeAspect="1"/>
          </p:cNvPicPr>
          <p:nvPr/>
        </p:nvPicPr>
        <p:blipFill>
          <a:blip r:embed="rId2"/>
          <a:stretch>
            <a:fillRect/>
          </a:stretch>
        </p:blipFill>
        <p:spPr>
          <a:xfrm>
            <a:off x="843888" y="2204640"/>
            <a:ext cx="4397400" cy="3781763"/>
          </a:xfrm>
          <a:prstGeom prst="rect">
            <a:avLst/>
          </a:prstGeom>
        </p:spPr>
      </p:pic>
      <p:pic>
        <p:nvPicPr>
          <p:cNvPr id="7" name="Picture 6" descr="Chart&#10;&#10;Description automatically generated">
            <a:extLst>
              <a:ext uri="{FF2B5EF4-FFF2-40B4-BE49-F238E27FC236}">
                <a16:creationId xmlns:a16="http://schemas.microsoft.com/office/drawing/2014/main" id="{38FCD3F0-A53A-4839-9758-855D0518059A}"/>
              </a:ext>
            </a:extLst>
          </p:cNvPr>
          <p:cNvPicPr>
            <a:picLocks noChangeAspect="1"/>
          </p:cNvPicPr>
          <p:nvPr/>
        </p:nvPicPr>
        <p:blipFill>
          <a:blip r:embed="rId3"/>
          <a:stretch>
            <a:fillRect/>
          </a:stretch>
        </p:blipFill>
        <p:spPr>
          <a:xfrm>
            <a:off x="6239447" y="2204640"/>
            <a:ext cx="4397399" cy="3781762"/>
          </a:xfrm>
          <a:prstGeom prst="rect">
            <a:avLst/>
          </a:prstGeom>
        </p:spPr>
      </p:pic>
      <p:sp>
        <p:nvSpPr>
          <p:cNvPr id="1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481665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F6D698-DF06-46BD-A874-A24763F4D7FC}"/>
              </a:ext>
            </a:extLst>
          </p:cNvPr>
          <p:cNvSpPr>
            <a:spLocks noGrp="1"/>
          </p:cNvSpPr>
          <p:nvPr>
            <p:ph type="title"/>
          </p:nvPr>
        </p:nvSpPr>
        <p:spPr>
          <a:xfrm>
            <a:off x="758952" y="420625"/>
            <a:ext cx="10667998" cy="1326814"/>
          </a:xfrm>
        </p:spPr>
        <p:txBody>
          <a:bodyPr anchor="ctr">
            <a:normAutofit/>
          </a:bodyPr>
          <a:lstStyle/>
          <a:p>
            <a:r>
              <a:rPr lang="en-US" sz="5600" err="1"/>
              <a:t>Resultado</a:t>
            </a:r>
            <a:r>
              <a:rPr lang="en-US" sz="5600"/>
              <a:t> de la </a:t>
            </a:r>
            <a:r>
              <a:rPr lang="en-US" sz="5600" err="1"/>
              <a:t>topología</a:t>
            </a:r>
            <a:r>
              <a:rPr lang="en-US" sz="5600"/>
              <a:t> </a:t>
            </a:r>
            <a:r>
              <a:rPr lang="en-US" sz="5600" err="1"/>
              <a:t>tipo</a:t>
            </a:r>
            <a:r>
              <a:rPr lang="en-US" sz="5600"/>
              <a:t> </a:t>
            </a:r>
            <a:r>
              <a:rPr lang="en-US" sz="5600" err="1"/>
              <a:t>anillo</a:t>
            </a:r>
            <a:endParaRPr lang="es-EC" sz="5600"/>
          </a:p>
        </p:txBody>
      </p:sp>
      <p:cxnSp>
        <p:nvCxnSpPr>
          <p:cNvPr id="16" name="Straight Connector 15">
            <a:extLst>
              <a:ext uri="{FF2B5EF4-FFF2-40B4-BE49-F238E27FC236}">
                <a16:creationId xmlns:a16="http://schemas.microsoft.com/office/drawing/2014/main" id="{4D5E13B1-3A31-47C7-8474-7A3DE6006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3888" y="1976039"/>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4" name="Picture 3">
            <a:extLst>
              <a:ext uri="{FF2B5EF4-FFF2-40B4-BE49-F238E27FC236}">
                <a16:creationId xmlns:a16="http://schemas.microsoft.com/office/drawing/2014/main" id="{0DD1D4C2-BDB4-43BE-A39B-992F083155B5}"/>
              </a:ext>
            </a:extLst>
          </p:cNvPr>
          <p:cNvPicPr>
            <a:picLocks noChangeAspect="1"/>
          </p:cNvPicPr>
          <p:nvPr/>
        </p:nvPicPr>
        <p:blipFill>
          <a:blip r:embed="rId2"/>
          <a:stretch>
            <a:fillRect/>
          </a:stretch>
        </p:blipFill>
        <p:spPr>
          <a:xfrm>
            <a:off x="1105072" y="2168064"/>
            <a:ext cx="4761616" cy="3913943"/>
          </a:xfrm>
          <a:prstGeom prst="rect">
            <a:avLst/>
          </a:prstGeom>
        </p:spPr>
      </p:pic>
      <p:pic>
        <p:nvPicPr>
          <p:cNvPr id="8" name="Picture 7">
            <a:extLst>
              <a:ext uri="{FF2B5EF4-FFF2-40B4-BE49-F238E27FC236}">
                <a16:creationId xmlns:a16="http://schemas.microsoft.com/office/drawing/2014/main" id="{41534A0B-B919-46F7-B1F9-5AC8296548FB}"/>
              </a:ext>
            </a:extLst>
          </p:cNvPr>
          <p:cNvPicPr>
            <a:picLocks noChangeAspect="1"/>
          </p:cNvPicPr>
          <p:nvPr/>
        </p:nvPicPr>
        <p:blipFill>
          <a:blip r:embed="rId3"/>
          <a:stretch>
            <a:fillRect/>
          </a:stretch>
        </p:blipFill>
        <p:spPr>
          <a:xfrm>
            <a:off x="6325312" y="2168064"/>
            <a:ext cx="4761616" cy="4090691"/>
          </a:xfrm>
          <a:prstGeom prst="rect">
            <a:avLst/>
          </a:prstGeom>
        </p:spPr>
      </p:pic>
    </p:spTree>
    <p:extLst>
      <p:ext uri="{BB962C8B-B14F-4D97-AF65-F5344CB8AC3E}">
        <p14:creationId xmlns:p14="http://schemas.microsoft.com/office/powerpoint/2010/main" val="864887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1" name="Straight Connector 1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2" name="Rectangle 1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DED401-A594-42A1-A5C0-66F6F9C41E14}"/>
              </a:ext>
            </a:extLst>
          </p:cNvPr>
          <p:cNvSpPr>
            <a:spLocks noGrp="1"/>
          </p:cNvSpPr>
          <p:nvPr>
            <p:ph type="title"/>
          </p:nvPr>
        </p:nvSpPr>
        <p:spPr>
          <a:xfrm>
            <a:off x="1462016" y="788533"/>
            <a:ext cx="9267968" cy="2732687"/>
          </a:xfrm>
        </p:spPr>
        <p:txBody>
          <a:bodyPr vert="horz" lIns="91440" tIns="45720" rIns="91440" bIns="45720" rtlCol="0" anchor="b">
            <a:normAutofit/>
          </a:bodyPr>
          <a:lstStyle/>
          <a:p>
            <a:pPr algn="ctr"/>
            <a:r>
              <a:rPr lang="en-US" sz="7200" dirty="0" err="1"/>
              <a:t>Tipos</a:t>
            </a:r>
            <a:r>
              <a:rPr lang="en-US" sz="7200" dirty="0"/>
              <a:t> de </a:t>
            </a:r>
            <a:r>
              <a:rPr lang="en-US" sz="7200" dirty="0" err="1"/>
              <a:t>topología</a:t>
            </a:r>
            <a:endParaRPr lang="en-US" sz="7200" dirty="0"/>
          </a:p>
        </p:txBody>
      </p:sp>
      <p:cxnSp>
        <p:nvCxnSpPr>
          <p:cNvPr id="23" name="Straight Connector 14">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3842963"/>
            <a:ext cx="777240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4"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621933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E415C-22AF-421E-9530-9E95764C0428}"/>
              </a:ext>
            </a:extLst>
          </p:cNvPr>
          <p:cNvSpPr>
            <a:spLocks noGrp="1"/>
          </p:cNvSpPr>
          <p:nvPr>
            <p:ph type="title"/>
          </p:nvPr>
        </p:nvSpPr>
        <p:spPr>
          <a:xfrm>
            <a:off x="758952" y="758951"/>
            <a:ext cx="4782039" cy="1966747"/>
          </a:xfrm>
        </p:spPr>
        <p:txBody>
          <a:bodyPr anchor="ctr">
            <a:normAutofit/>
          </a:bodyPr>
          <a:lstStyle/>
          <a:p>
            <a:r>
              <a:rPr lang="en-US" dirty="0" err="1"/>
              <a:t>Topología</a:t>
            </a:r>
            <a:r>
              <a:rPr lang="en-US" dirty="0"/>
              <a:t> </a:t>
            </a:r>
            <a:r>
              <a:rPr lang="en-US" dirty="0" err="1"/>
              <a:t>tipo</a:t>
            </a:r>
            <a:r>
              <a:rPr lang="en-US" dirty="0"/>
              <a:t> bus </a:t>
            </a:r>
            <a:endParaRPr lang="es-EC" dirty="0"/>
          </a:p>
        </p:txBody>
      </p:sp>
      <p:cxnSp>
        <p:nvCxnSpPr>
          <p:cNvPr id="12" name="Straight Connector 11">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EA3F69D-3A59-452D-95F7-B832B4145F5A}"/>
              </a:ext>
            </a:extLst>
          </p:cNvPr>
          <p:cNvSpPr>
            <a:spLocks noGrp="1"/>
          </p:cNvSpPr>
          <p:nvPr>
            <p:ph idx="1"/>
          </p:nvPr>
        </p:nvSpPr>
        <p:spPr>
          <a:xfrm>
            <a:off x="758826" y="3161684"/>
            <a:ext cx="4782166" cy="2620405"/>
          </a:xfrm>
        </p:spPr>
        <p:txBody>
          <a:bodyPr>
            <a:normAutofit/>
          </a:bodyPr>
          <a:lstStyle/>
          <a:p>
            <a:pPr algn="just"/>
            <a:r>
              <a:rPr lang="es-EC" dirty="0"/>
              <a:t>Los dispositivos de red están interconectados a lo largo de un dorsal. Son las mas utilizadas por su bajo costo y fácil implementación pero es poco fiable porque si el dorsal se desconecta, se pierde la red.</a:t>
            </a:r>
          </a:p>
          <a:p>
            <a:endParaRPr lang="es-EC" dirty="0"/>
          </a:p>
        </p:txBody>
      </p:sp>
      <p:pic>
        <p:nvPicPr>
          <p:cNvPr id="5" name="Picture 4" descr="Diagram&#10;&#10;Description automatically generated">
            <a:extLst>
              <a:ext uri="{FF2B5EF4-FFF2-40B4-BE49-F238E27FC236}">
                <a16:creationId xmlns:a16="http://schemas.microsoft.com/office/drawing/2014/main" id="{D547541E-84B0-4C6B-98D8-C28860BA265B}"/>
              </a:ext>
            </a:extLst>
          </p:cNvPr>
          <p:cNvPicPr>
            <a:picLocks noChangeAspect="1"/>
          </p:cNvPicPr>
          <p:nvPr/>
        </p:nvPicPr>
        <p:blipFill>
          <a:blip r:embed="rId2"/>
          <a:stretch>
            <a:fillRect/>
          </a:stretch>
        </p:blipFill>
        <p:spPr>
          <a:xfrm>
            <a:off x="5819457" y="2175426"/>
            <a:ext cx="5634040" cy="2507148"/>
          </a:xfrm>
          <a:prstGeom prst="rect">
            <a:avLst/>
          </a:prstGeom>
        </p:spPr>
      </p:pic>
      <p:sp>
        <p:nvSpPr>
          <p:cNvPr id="1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089989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5D3901-3037-4C10-B92B-5B6E737E5242}"/>
              </a:ext>
            </a:extLst>
          </p:cNvPr>
          <p:cNvSpPr>
            <a:spLocks noGrp="1"/>
          </p:cNvSpPr>
          <p:nvPr>
            <p:ph type="title"/>
          </p:nvPr>
        </p:nvSpPr>
        <p:spPr>
          <a:xfrm>
            <a:off x="1068496" y="1063256"/>
            <a:ext cx="6688137" cy="1540106"/>
          </a:xfrm>
        </p:spPr>
        <p:txBody>
          <a:bodyPr>
            <a:normAutofit/>
          </a:bodyPr>
          <a:lstStyle/>
          <a:p>
            <a:r>
              <a:rPr lang="en-US" sz="5600" dirty="0" err="1"/>
              <a:t>Topología</a:t>
            </a:r>
            <a:r>
              <a:rPr lang="en-US" sz="5600" dirty="0"/>
              <a:t> </a:t>
            </a:r>
            <a:r>
              <a:rPr lang="en-US" sz="5600" dirty="0" err="1"/>
              <a:t>tipo</a:t>
            </a:r>
            <a:r>
              <a:rPr lang="en-US" sz="5600" dirty="0"/>
              <a:t> </a:t>
            </a:r>
            <a:r>
              <a:rPr lang="en-US" sz="5600" dirty="0" err="1"/>
              <a:t>cadena</a:t>
            </a:r>
            <a:endParaRPr lang="es-EC" sz="5600" dirty="0"/>
          </a:p>
        </p:txBody>
      </p:sp>
      <p:cxnSp>
        <p:nvCxnSpPr>
          <p:cNvPr id="12" name="Straight Connector 11">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BC2F8EE-DD73-4878-93D6-A9D30C09CC2C}"/>
              </a:ext>
            </a:extLst>
          </p:cNvPr>
          <p:cNvSpPr>
            <a:spLocks noGrp="1"/>
          </p:cNvSpPr>
          <p:nvPr>
            <p:ph idx="1"/>
          </p:nvPr>
        </p:nvSpPr>
        <p:spPr>
          <a:xfrm>
            <a:off x="1068496" y="2933390"/>
            <a:ext cx="6688137" cy="2861349"/>
          </a:xfrm>
        </p:spPr>
        <p:txBody>
          <a:bodyPr>
            <a:normAutofit/>
          </a:bodyPr>
          <a:lstStyle/>
          <a:p>
            <a:r>
              <a:rPr lang="es-EC" dirty="0"/>
              <a:t>Es una sucesión de enlaces tal que un dispositivo A es conectado a un dispositivo B, el mismo dispositivo B a un dispositivo C, este dispositivo C a un dispositivo D, y así sucesivamente.</a:t>
            </a:r>
            <a:endParaRPr lang="es-EC"/>
          </a:p>
          <a:p>
            <a:endParaRPr lang="es-EC"/>
          </a:p>
        </p:txBody>
      </p:sp>
      <p:pic>
        <p:nvPicPr>
          <p:cNvPr id="5" name="Picture 4" descr="Diagram&#10;&#10;Description automatically generated">
            <a:extLst>
              <a:ext uri="{FF2B5EF4-FFF2-40B4-BE49-F238E27FC236}">
                <a16:creationId xmlns:a16="http://schemas.microsoft.com/office/drawing/2014/main" id="{2BC4EB9F-92B5-4999-BE17-252FEC90A502}"/>
              </a:ext>
            </a:extLst>
          </p:cNvPr>
          <p:cNvPicPr>
            <a:picLocks noChangeAspect="1"/>
          </p:cNvPicPr>
          <p:nvPr/>
        </p:nvPicPr>
        <p:blipFill>
          <a:blip r:embed="rId2"/>
          <a:stretch>
            <a:fillRect/>
          </a:stretch>
        </p:blipFill>
        <p:spPr>
          <a:xfrm>
            <a:off x="8342344" y="1342608"/>
            <a:ext cx="3217333" cy="1925525"/>
          </a:xfrm>
          <a:prstGeom prst="rect">
            <a:avLst/>
          </a:prstGeom>
        </p:spPr>
      </p:pic>
      <p:pic>
        <p:nvPicPr>
          <p:cNvPr id="4" name="Picture 3">
            <a:extLst>
              <a:ext uri="{FF2B5EF4-FFF2-40B4-BE49-F238E27FC236}">
                <a16:creationId xmlns:a16="http://schemas.microsoft.com/office/drawing/2014/main" id="{4890465D-D35A-475C-9FEC-12A3B8127856}"/>
              </a:ext>
            </a:extLst>
          </p:cNvPr>
          <p:cNvPicPr>
            <a:picLocks noChangeAspect="1"/>
          </p:cNvPicPr>
          <p:nvPr/>
        </p:nvPicPr>
        <p:blipFill>
          <a:blip r:embed="rId3"/>
          <a:stretch>
            <a:fillRect/>
          </a:stretch>
        </p:blipFill>
        <p:spPr>
          <a:xfrm>
            <a:off x="8342343" y="3589866"/>
            <a:ext cx="3217333" cy="1542695"/>
          </a:xfrm>
          <a:prstGeom prst="rect">
            <a:avLst/>
          </a:prstGeom>
        </p:spPr>
      </p:pic>
      <p:sp>
        <p:nvSpPr>
          <p:cNvPr id="1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449527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2DEC29-0CB3-4225-AE93-D7D229878F5B}"/>
              </a:ext>
            </a:extLst>
          </p:cNvPr>
          <p:cNvSpPr>
            <a:spLocks noGrp="1"/>
          </p:cNvSpPr>
          <p:nvPr>
            <p:ph type="title"/>
          </p:nvPr>
        </p:nvSpPr>
        <p:spPr>
          <a:xfrm>
            <a:off x="758825" y="758953"/>
            <a:ext cx="6248397" cy="1688352"/>
          </a:xfrm>
        </p:spPr>
        <p:txBody>
          <a:bodyPr>
            <a:normAutofit/>
          </a:bodyPr>
          <a:lstStyle/>
          <a:p>
            <a:r>
              <a:rPr lang="en-US" sz="5600" err="1"/>
              <a:t>Topología</a:t>
            </a:r>
            <a:r>
              <a:rPr lang="en-US" sz="5600"/>
              <a:t> </a:t>
            </a:r>
            <a:r>
              <a:rPr lang="en-US" sz="5600" err="1"/>
              <a:t>tipo</a:t>
            </a:r>
            <a:r>
              <a:rPr lang="en-US" sz="5600"/>
              <a:t> </a:t>
            </a:r>
            <a:r>
              <a:rPr lang="en-US" sz="5600" err="1"/>
              <a:t>estrella</a:t>
            </a:r>
            <a:endParaRPr lang="es-EC" sz="5600"/>
          </a:p>
        </p:txBody>
      </p:sp>
      <p:cxnSp>
        <p:nvCxnSpPr>
          <p:cNvPr id="11" name="Straight Connector 10">
            <a:extLst>
              <a:ext uri="{FF2B5EF4-FFF2-40B4-BE49-F238E27FC236}">
                <a16:creationId xmlns:a16="http://schemas.microsoft.com/office/drawing/2014/main" id="{DF96FA98-52E5-4AA7-98B9-BE6200CF01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4727" y="2630930"/>
            <a:ext cx="624839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4EBEE38-015C-4A8E-8927-6431DEA0CFF9}"/>
              </a:ext>
            </a:extLst>
          </p:cNvPr>
          <p:cNvSpPr>
            <a:spLocks noGrp="1"/>
          </p:cNvSpPr>
          <p:nvPr>
            <p:ph idx="1"/>
          </p:nvPr>
        </p:nvSpPr>
        <p:spPr>
          <a:xfrm>
            <a:off x="761872" y="2854520"/>
            <a:ext cx="6245352" cy="2659312"/>
          </a:xfrm>
        </p:spPr>
        <p:txBody>
          <a:bodyPr>
            <a:normAutofit/>
          </a:bodyPr>
          <a:lstStyle/>
          <a:p>
            <a:r>
              <a:rPr lang="es-EC" dirty="0"/>
              <a:t>Los ordenadores se conectan mediante un cable (Par trenzado) a un puerto del dispositivo central (Switch o Hub) y es utilizada en redes MAN y WAN, para comunicaciones vía satélite y </a:t>
            </a:r>
            <a:r>
              <a:rPr lang="es-EC" dirty="0" err="1"/>
              <a:t>movil</a:t>
            </a:r>
            <a:r>
              <a:rPr lang="es-EC" dirty="0"/>
              <a:t>.</a:t>
            </a:r>
          </a:p>
          <a:p>
            <a:endParaRPr lang="es-EC" dirty="0"/>
          </a:p>
        </p:txBody>
      </p:sp>
      <p:pic>
        <p:nvPicPr>
          <p:cNvPr id="4" name="Picture 3" descr="Graphical user interface, application, Teams&#10;&#10;Description automatically generated">
            <a:extLst>
              <a:ext uri="{FF2B5EF4-FFF2-40B4-BE49-F238E27FC236}">
                <a16:creationId xmlns:a16="http://schemas.microsoft.com/office/drawing/2014/main" id="{4C44F935-20F8-42D5-A594-B653EBF6DB39}"/>
              </a:ext>
            </a:extLst>
          </p:cNvPr>
          <p:cNvPicPr>
            <a:picLocks noChangeAspect="1"/>
          </p:cNvPicPr>
          <p:nvPr/>
        </p:nvPicPr>
        <p:blipFill>
          <a:blip r:embed="rId2"/>
          <a:stretch>
            <a:fillRect/>
          </a:stretch>
        </p:blipFill>
        <p:spPr>
          <a:xfrm>
            <a:off x="7616825" y="1316875"/>
            <a:ext cx="3737686" cy="3646522"/>
          </a:xfrm>
          <a:prstGeom prst="rect">
            <a:avLst/>
          </a:prstGeom>
        </p:spPr>
      </p:pic>
      <p:sp>
        <p:nvSpPr>
          <p:cNvPr id="1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531519761"/>
      </p:ext>
    </p:extLst>
  </p:cSld>
  <p:clrMapOvr>
    <a:masterClrMapping/>
  </p:clrMapOvr>
</p:sld>
</file>

<file path=ppt/theme/theme1.xml><?xml version="1.0" encoding="utf-8"?>
<a:theme xmlns:a="http://schemas.openxmlformats.org/drawingml/2006/main" name="HeadlinesVTI">
  <a:themeElements>
    <a:clrScheme name="AnalogousFromLightSeedLeftStep">
      <a:dk1>
        <a:srgbClr val="000000"/>
      </a:dk1>
      <a:lt1>
        <a:srgbClr val="FFFFFF"/>
      </a:lt1>
      <a:dk2>
        <a:srgbClr val="243641"/>
      </a:dk2>
      <a:lt2>
        <a:srgbClr val="E8E7E2"/>
      </a:lt2>
      <a:accent1>
        <a:srgbClr val="96A1C6"/>
      </a:accent1>
      <a:accent2>
        <a:srgbClr val="7FA5BA"/>
      </a:accent2>
      <a:accent3>
        <a:srgbClr val="82ACA9"/>
      </a:accent3>
      <a:accent4>
        <a:srgbClr val="77AE94"/>
      </a:accent4>
      <a:accent5>
        <a:srgbClr val="83AF88"/>
      </a:accent5>
      <a:accent6>
        <a:srgbClr val="88AF77"/>
      </a:accent6>
      <a:hlink>
        <a:srgbClr val="8F8256"/>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docProps/app.xml><?xml version="1.0" encoding="utf-8"?>
<Properties xmlns="http://schemas.openxmlformats.org/officeDocument/2006/extended-properties" xmlns:vt="http://schemas.openxmlformats.org/officeDocument/2006/docPropsVTypes">
  <TotalTime>1102</TotalTime>
  <Words>1683</Words>
  <Application>Microsoft Office PowerPoint</Application>
  <PresentationFormat>Panorámica</PresentationFormat>
  <Paragraphs>148</Paragraphs>
  <Slides>52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52</vt:i4>
      </vt:variant>
    </vt:vector>
  </HeadingPairs>
  <TitlesOfParts>
    <vt:vector size="56" baseType="lpstr">
      <vt:lpstr>Arial</vt:lpstr>
      <vt:lpstr>Avenir Next LT Pro</vt:lpstr>
      <vt:lpstr>Sitka Banner</vt:lpstr>
      <vt:lpstr>HeadlinesVTI</vt:lpstr>
      <vt:lpstr>Topologías en redes de comunicaciones ópticas: bus, cadena, estrella y anillo  </vt:lpstr>
      <vt:lpstr>AGENDA</vt:lpstr>
      <vt:lpstr>Introducción</vt:lpstr>
      <vt:lpstr>Topología física </vt:lpstr>
      <vt:lpstr>Topología lógica </vt:lpstr>
      <vt:lpstr>Tipos de topología</vt:lpstr>
      <vt:lpstr>Topología tipo bus </vt:lpstr>
      <vt:lpstr>Topología tipo cadena</vt:lpstr>
      <vt:lpstr>Topología tipo estrella</vt:lpstr>
      <vt:lpstr>Topología tipo anillo</vt:lpstr>
      <vt:lpstr>Presentación de PowerPoint</vt:lpstr>
      <vt:lpstr>OptiSystem - OptiWave</vt:lpstr>
      <vt:lpstr>Beneficios</vt:lpstr>
      <vt:lpstr>Aplicaciones</vt:lpstr>
      <vt:lpstr>Requisitos para instalación</vt:lpstr>
      <vt:lpstr>Partes principales de la GUI</vt:lpstr>
      <vt:lpstr>Diseño</vt:lpstr>
      <vt:lpstr>Implementación de la topología tipo bus </vt:lpstr>
      <vt:lpstr>Transmisor</vt:lpstr>
      <vt:lpstr>Línea de transmisión</vt:lpstr>
      <vt:lpstr>Receptor </vt:lpstr>
      <vt:lpstr>Topología tipo bus implementada</vt:lpstr>
      <vt:lpstr>Implementación de la topología tipo anillo</vt:lpstr>
      <vt:lpstr>Implementación de nodos</vt:lpstr>
      <vt:lpstr>Fibra óptica </vt:lpstr>
      <vt:lpstr>Controlador del anillo</vt:lpstr>
      <vt:lpstr>Implementación de la topología tipo anillo</vt:lpstr>
      <vt:lpstr>Simulacion</vt:lpstr>
      <vt:lpstr>Implementación de la topología tipo cadena </vt:lpstr>
      <vt:lpstr>Transmisor</vt:lpstr>
      <vt:lpstr>Línea de transmisión</vt:lpstr>
      <vt:lpstr>Receptor </vt:lpstr>
      <vt:lpstr>Implementación de la topología tipo cadena</vt:lpstr>
      <vt:lpstr>Implementación de la topología tipo estrella </vt:lpstr>
      <vt:lpstr>Transmisor</vt:lpstr>
      <vt:lpstr>Línea de transmisión</vt:lpstr>
      <vt:lpstr>Receptor </vt:lpstr>
      <vt:lpstr>Implementación de la topología tipo estrella</vt:lpstr>
      <vt:lpstr>Simulacion</vt:lpstr>
      <vt:lpstr>Simulacion</vt:lpstr>
      <vt:lpstr>Simulacion</vt:lpstr>
      <vt:lpstr>Topología tipo bus </vt:lpstr>
      <vt:lpstr>Topología tipo cadena </vt:lpstr>
      <vt:lpstr>Topología tipo estrella </vt:lpstr>
      <vt:lpstr>Topología tipo anillo</vt:lpstr>
      <vt:lpstr>Resultados</vt:lpstr>
      <vt:lpstr>Resultado de la topología tipo bus</vt:lpstr>
      <vt:lpstr>Resultado de la topología tipo cadena</vt:lpstr>
      <vt:lpstr>Resultado de la topología tipo estrella</vt:lpstr>
      <vt:lpstr>Resultado de la topología tipo estrella</vt:lpstr>
      <vt:lpstr>Resultado de la topología tipo anillo</vt:lpstr>
      <vt:lpstr>Resultado de la topología tipo anillo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dc:title>
  <dc:creator>FRANCISCO XAVIER VALDEZ LOVATO</dc:creator>
  <cp:lastModifiedBy>DENNYS FRANCISCO SALAZAR DOMINGUEZ</cp:lastModifiedBy>
  <cp:revision>9</cp:revision>
  <dcterms:created xsi:type="dcterms:W3CDTF">2021-09-09T00:35:54Z</dcterms:created>
  <dcterms:modified xsi:type="dcterms:W3CDTF">2021-09-21T16:59:28Z</dcterms:modified>
</cp:coreProperties>
</file>